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F247-7C1B-47C0-AB9A-E06C390C42E0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F4CA-7B27-490F-8CBC-70464CD82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Quiz Competition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00024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0070C0"/>
                </a:solidFill>
              </a:rPr>
              <a:t>Date 07.01.2022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000372"/>
            <a:ext cx="59293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Organized By </a:t>
            </a:r>
          </a:p>
          <a:p>
            <a:pPr algn="ctr"/>
            <a:endParaRPr lang="en-IN" b="1" dirty="0" smtClean="0"/>
          </a:p>
          <a:p>
            <a:pPr algn="ctr"/>
            <a:r>
              <a:rPr lang="en-IN" sz="4000" b="1" dirty="0" smtClean="0">
                <a:solidFill>
                  <a:srgbClr val="002060"/>
                </a:solidFill>
              </a:rPr>
              <a:t>Physics Department</a:t>
            </a:r>
          </a:p>
          <a:p>
            <a:pPr algn="ctr"/>
            <a:r>
              <a:rPr lang="en-IN" sz="4000" b="1" dirty="0" smtClean="0">
                <a:solidFill>
                  <a:srgbClr val="002060"/>
                </a:solidFill>
              </a:rPr>
              <a:t>Government College Gurur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08- </a:t>
            </a:r>
            <a:r>
              <a:rPr lang="en-US" dirty="0" err="1" smtClean="0">
                <a:latin typeface="Kruti Dev 010" pitchFamily="2" charset="0"/>
              </a:rPr>
              <a:t>o"kkZ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cwan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i`"B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ruko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';</a:t>
            </a:r>
            <a:r>
              <a:rPr lang="en-US" sz="2800" b="1" dirty="0" err="1" smtClean="0">
                <a:latin typeface="Kruti Dev 010" pitchFamily="2" charset="0"/>
              </a:rPr>
              <a:t>kurk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rjyrk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mRIykodrk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09- </a:t>
            </a:r>
            <a:r>
              <a:rPr lang="en-US" dirty="0" err="1" smtClean="0">
                <a:latin typeface="Kruti Dev 010" pitchFamily="2" charset="0"/>
              </a:rPr>
              <a:t>vkfdZfeMht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lEcfU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nksyu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';</a:t>
            </a:r>
            <a:r>
              <a:rPr lang="en-US" sz="2800" b="1" dirty="0" err="1" smtClean="0">
                <a:latin typeface="Kruti Dev 010" pitchFamily="2" charset="0"/>
              </a:rPr>
              <a:t>kurk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Iyou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fu;e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smtClean="0">
                <a:latin typeface="Kruti Dev 010" pitchFamily="2" charset="0"/>
              </a:rPr>
              <a:t>df.kdk fl)</a:t>
            </a:r>
            <a:r>
              <a:rPr lang="en-IN" sz="2800" b="1" dirty="0" err="1" smtClean="0">
                <a:latin typeface="Kruti Dev 010" pitchFamily="2" charset="0"/>
              </a:rPr>
              <a:t>kUr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10- </a:t>
            </a:r>
            <a:r>
              <a:rPr lang="en-US" dirty="0" smtClean="0">
                <a:latin typeface="Kruti Dev 010" pitchFamily="2" charset="0"/>
              </a:rPr>
              <a:t>,d </a:t>
            </a:r>
            <a:r>
              <a:rPr lang="en-US" dirty="0" err="1" smtClean="0">
                <a:latin typeface="Kruti Dev 010" pitchFamily="2" charset="0"/>
              </a:rPr>
              <a:t>xsan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kSfrt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fdrus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Qsads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</a:t>
            </a:r>
            <a:r>
              <a:rPr lang="en-US" dirty="0" smtClean="0">
                <a:latin typeface="Kruti Dev 010" pitchFamily="2" charset="0"/>
              </a:rPr>
              <a:t> ;g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kdre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kSfrt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nwjh</a:t>
            </a:r>
            <a:r>
              <a:rPr lang="en-US" dirty="0" smtClean="0">
                <a:latin typeface="Kruti Dev 010" pitchFamily="2" charset="0"/>
              </a:rPr>
              <a:t> r;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lds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0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30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>
                <a:latin typeface="Kruti Dev 010" pitchFamily="2" charset="0"/>
              </a:rPr>
              <a:t>45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smtClean="0">
                <a:latin typeface="Kruti Dev 010" pitchFamily="2" charset="0"/>
              </a:rPr>
              <a:t>90</a:t>
            </a:r>
            <a:r>
              <a:rPr lang="en-IN" sz="2800" b="1" baseline="30000" dirty="0" smtClean="0">
                <a:latin typeface="Kruti Dev 010" pitchFamily="2" charset="0"/>
              </a:rPr>
              <a:t>0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11- </a:t>
            </a:r>
            <a:r>
              <a:rPr lang="en-US" dirty="0" err="1" smtClean="0">
                <a:latin typeface="Kruti Dev 010" pitchFamily="2" charset="0"/>
              </a:rPr>
              <a:t>lsfYl;l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iSekus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0</a:t>
            </a:r>
            <a:r>
              <a:rPr lang="en-US" baseline="30000" dirty="0" smtClean="0">
                <a:latin typeface="Kruti Dev 010" pitchFamily="2" charset="0"/>
              </a:rPr>
              <a:t>ñ</a:t>
            </a:r>
            <a:r>
              <a:rPr lang="en-US" sz="4000" baseline="30000" dirty="0" smtClean="0">
                <a:latin typeface="+mn-lt"/>
              </a:rPr>
              <a:t>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QkjsugkbV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Ldsy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fdrus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fMxzh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cjkcj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gksxk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0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32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>
                <a:latin typeface="Kruti Dev 010" pitchFamily="2" charset="0"/>
              </a:rPr>
              <a:t>45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smtClean="0">
                <a:latin typeface="Kruti Dev 010" pitchFamily="2" charset="0"/>
              </a:rPr>
              <a:t>60</a:t>
            </a:r>
            <a:r>
              <a:rPr lang="en-IN" sz="2800" b="1" baseline="30000" dirty="0" smtClean="0">
                <a:latin typeface="Kruti Dev 010" pitchFamily="2" charset="0"/>
              </a:rPr>
              <a:t>0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12- </a:t>
            </a:r>
            <a:r>
              <a:rPr lang="en-US" dirty="0" err="1" smtClean="0">
                <a:latin typeface="Kruti Dev 010" pitchFamily="2" charset="0"/>
              </a:rPr>
              <a:t>ikuh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kuRo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kdre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0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4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>
                <a:latin typeface="Kruti Dev 010" pitchFamily="2" charset="0"/>
              </a:rPr>
              <a:t>10</a:t>
            </a:r>
            <a:r>
              <a:rPr lang="en-US" sz="2800" b="1" baseline="30000" dirty="0" smtClean="0">
                <a:latin typeface="Kruti Dev 010" pitchFamily="2" charset="0"/>
              </a:rPr>
              <a:t>0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smtClean="0">
                <a:latin typeface="Kruti Dev 010" pitchFamily="2" charset="0"/>
              </a:rPr>
              <a:t>&amp; 10</a:t>
            </a:r>
            <a:r>
              <a:rPr lang="en-IN" sz="2800" b="1" baseline="30000" dirty="0" smtClean="0">
                <a:latin typeface="Kruti Dev 010" pitchFamily="2" charset="0"/>
              </a:rPr>
              <a:t>0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02 questions for each group.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03 Points in each right answer.</a:t>
            </a:r>
          </a:p>
          <a:p>
            <a:endParaRPr lang="en-US" dirty="0" smtClean="0"/>
          </a:p>
          <a:p>
            <a:r>
              <a:rPr lang="en-US" dirty="0" smtClean="0"/>
              <a:t>01 points minus in each wrong or no answer.</a:t>
            </a:r>
          </a:p>
          <a:p>
            <a:endParaRPr lang="en-US" dirty="0" smtClean="0"/>
          </a:p>
          <a:p>
            <a:r>
              <a:rPr lang="en-US" dirty="0" smtClean="0"/>
              <a:t>Question no pass.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01- </a:t>
            </a:r>
            <a:r>
              <a:rPr lang="en-US" dirty="0" err="1" smtClean="0">
                <a:latin typeface="Kruti Dev 010" pitchFamily="2" charset="0"/>
              </a:rPr>
              <a:t>egklkxj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Mwch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gqbZ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oLrqvksa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fLFkfr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tkuus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;a=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iz;ksx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lksukj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gkbxzksehVj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LVªkscksLdksi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LVsFkksLdksi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02- </a:t>
            </a:r>
            <a:r>
              <a:rPr lang="en-US" dirty="0" err="1" smtClean="0">
                <a:latin typeface="Kruti Dev 010" pitchFamily="2" charset="0"/>
              </a:rPr>
              <a:t>Lopkfyr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okguksa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nzopkfyr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czsdksa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bLrseky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oLrqr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vuqiz;ksx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vkdZfefMl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fu;e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i`"B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ruko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fu;e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Iyou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fu;e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ikLdy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fu;e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5776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03- </a:t>
            </a:r>
            <a:r>
              <a:rPr lang="en-US" dirty="0" err="1" smtClean="0">
                <a:latin typeface="Kruti Dev 010" pitchFamily="2" charset="0"/>
              </a:rPr>
              <a:t>tc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nw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izcy</a:t>
            </a:r>
            <a:r>
              <a:rPr lang="en-US" dirty="0" smtClean="0">
                <a:latin typeface="Kruti Dev 010" pitchFamily="2" charset="0"/>
              </a:rPr>
              <a:t> &lt;ax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eFkk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mlesa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Øhe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vyx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xq:Rokd"kZ.k</a:t>
            </a:r>
            <a:r>
              <a:rPr lang="en-US" sz="2800" b="1" dirty="0" smtClean="0">
                <a:latin typeface="Kruti Dev 010" pitchFamily="2" charset="0"/>
              </a:rPr>
              <a:t> cy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vidsUnzh</a:t>
            </a:r>
            <a:r>
              <a:rPr lang="en-US" sz="2800" b="1" dirty="0" smtClean="0">
                <a:latin typeface="Kruti Dev 010" pitchFamily="2" charset="0"/>
              </a:rPr>
              <a:t> cy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vfHkdsUnzh</a:t>
            </a:r>
            <a:r>
              <a:rPr lang="en-US" sz="2800" b="1" dirty="0" smtClean="0">
                <a:latin typeface="Kruti Dev 010" pitchFamily="2" charset="0"/>
              </a:rPr>
              <a:t>; cy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dksfjvksfyl</a:t>
            </a:r>
            <a:r>
              <a:rPr lang="en-IN" sz="2800" b="1" dirty="0" smtClean="0">
                <a:latin typeface="Kruti Dev 010" pitchFamily="2" charset="0"/>
              </a:rPr>
              <a:t> cy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04- </a:t>
            </a:r>
            <a:r>
              <a:rPr lang="en-US" dirty="0" err="1" smtClean="0">
                <a:latin typeface="Kruti Dev 010" pitchFamily="2" charset="0"/>
              </a:rPr>
              <a:t>tsV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batu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laj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fl)</a:t>
            </a:r>
            <a:r>
              <a:rPr lang="en-US" dirty="0" err="1" smtClean="0">
                <a:latin typeface="Kruti Dev 010" pitchFamily="2" charset="0"/>
              </a:rPr>
              <a:t>kUr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js</a:t>
            </a:r>
            <a:r>
              <a:rPr lang="en-US" sz="2800" b="1" dirty="0" smtClean="0">
                <a:latin typeface="Kruti Dev 010" pitchFamily="2" charset="0"/>
              </a:rPr>
              <a:t>[</a:t>
            </a:r>
            <a:r>
              <a:rPr lang="en-US" sz="2800" b="1" dirty="0" err="1" smtClean="0">
                <a:latin typeface="Kruti Dev 010" pitchFamily="2" charset="0"/>
              </a:rPr>
              <a:t>kh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laosx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dksf.k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laosx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xfrt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ÅtkZ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fLFkfrt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ÅtkZ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laj</a:t>
            </a:r>
            <a:r>
              <a:rPr lang="en-IN" sz="2800" b="1" dirty="0" smtClean="0">
                <a:latin typeface="Kruti Dev 010" pitchFamily="2" charset="0"/>
              </a:rPr>
              <a:t>{</a:t>
            </a:r>
            <a:r>
              <a:rPr lang="en-IN" sz="2800" b="1" dirty="0" err="1" smtClean="0">
                <a:latin typeface="Kruti Dev 010" pitchFamily="2" charset="0"/>
              </a:rPr>
              <a:t>k.k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857364"/>
            <a:ext cx="5500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02 Question for each group.</a:t>
            </a:r>
          </a:p>
          <a:p>
            <a:endParaRPr lang="en-US" sz="2800" dirty="0" smtClean="0"/>
          </a:p>
          <a:p>
            <a:r>
              <a:rPr lang="en-US" sz="2800" dirty="0" smtClean="0"/>
              <a:t>02 Points in each right answer.</a:t>
            </a:r>
          </a:p>
          <a:p>
            <a:endParaRPr lang="en-US" sz="2800" dirty="0" smtClean="0"/>
          </a:p>
          <a:p>
            <a:r>
              <a:rPr lang="en-US" sz="2800" dirty="0" smtClean="0"/>
              <a:t>No minus point on wrong answer.</a:t>
            </a:r>
          </a:p>
          <a:p>
            <a:endParaRPr lang="en-US" sz="2800" dirty="0" smtClean="0"/>
          </a:p>
          <a:p>
            <a:r>
              <a:rPr lang="en-US" sz="2800" dirty="0" smtClean="0"/>
              <a:t>Question no pass.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05- </a:t>
            </a:r>
            <a:r>
              <a:rPr lang="en-US" dirty="0" err="1" smtClean="0">
                <a:latin typeface="Kruti Dev 010" pitchFamily="2" charset="0"/>
              </a:rPr>
              <a:t>diwj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NksVs&amp;NksVs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VqdM+s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lrg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D;ksa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ukprs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gSa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';</a:t>
            </a:r>
            <a:r>
              <a:rPr lang="en-US" sz="2800" b="1" dirty="0" err="1" smtClean="0">
                <a:latin typeface="Kruti Dev 010" pitchFamily="2" charset="0"/>
              </a:rPr>
              <a:t>kurk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dksfjvksfyl</a:t>
            </a:r>
            <a:r>
              <a:rPr lang="en-US" sz="2800" b="1" dirty="0" smtClean="0">
                <a:latin typeface="Kruti Dev 010" pitchFamily="2" charset="0"/>
              </a:rPr>
              <a:t> cy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mRIykodrk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i`"B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ruko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dkj.k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5776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06- </a:t>
            </a:r>
            <a:r>
              <a:rPr lang="en-US" dirty="0" err="1" smtClean="0">
                <a:latin typeface="Kruti Dev 010" pitchFamily="2" charset="0"/>
              </a:rPr>
              <a:t>Å"ek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lapj.k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inkFkZ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v.kq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LFkku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nwljs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LFkku</a:t>
            </a:r>
            <a:r>
              <a:rPr lang="en-US" dirty="0" smtClean="0">
                <a:latin typeface="Kruti Dev 010" pitchFamily="2" charset="0"/>
              </a:rPr>
              <a:t> rd </a:t>
            </a:r>
            <a:r>
              <a:rPr lang="en-US" dirty="0" err="1" smtClean="0">
                <a:latin typeface="Kruti Dev 010" pitchFamily="2" charset="0"/>
              </a:rPr>
              <a:t>Lo;a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ugha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fofdj.k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laogu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pkyu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blesa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lHkh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07- </a:t>
            </a:r>
            <a:r>
              <a:rPr lang="en-US" dirty="0" err="1" smtClean="0">
                <a:latin typeface="Kruti Dev 010" pitchFamily="2" charset="0"/>
              </a:rPr>
              <a:t>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dkSu&amp;lk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lksyj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dqdj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xeZ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ijkcSxuh</a:t>
            </a:r>
            <a:r>
              <a:rPr lang="en-US" sz="2800" b="1" dirty="0" smtClean="0">
                <a:latin typeface="Kruti Dev 010" pitchFamily="2" charset="0"/>
              </a:rPr>
              <a:t> fdj.ksa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n`’; fdj.ksa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vojDr</a:t>
            </a:r>
            <a:r>
              <a:rPr lang="en-US" sz="2800" b="1" dirty="0" smtClean="0">
                <a:latin typeface="Kruti Dev 010" pitchFamily="2" charset="0"/>
              </a:rPr>
              <a:t> fdj.ksa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lw</a:t>
            </a:r>
            <a:r>
              <a:rPr lang="en-IN" sz="2800" b="1" dirty="0" smtClean="0">
                <a:latin typeface="Kruti Dev 010" pitchFamily="2" charset="0"/>
              </a:rPr>
              <a:t>{e fdj.ksa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08- </a:t>
            </a:r>
            <a:r>
              <a:rPr lang="en-US" dirty="0" err="1" smtClean="0">
                <a:latin typeface="Kruti Dev 010" pitchFamily="2" charset="0"/>
              </a:rPr>
              <a:t>dkSu&amp;lh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izfØ;k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izdk'k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ofu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kfVr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ugha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/</a:t>
            </a:r>
            <a:r>
              <a:rPr lang="en-US" sz="2800" b="1" dirty="0" err="1" smtClean="0">
                <a:latin typeface="Kruti Dev 010" pitchFamily="2" charset="0"/>
              </a:rPr>
              <a:t>kzqo.k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viorZu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O;frdj.k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foorZu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09- </a:t>
            </a:r>
            <a:r>
              <a:rPr lang="en-US" dirty="0" err="1" smtClean="0">
                <a:latin typeface="Kruti Dev 010" pitchFamily="2" charset="0"/>
              </a:rPr>
              <a:t>izdk'k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fo|qr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pqEcdh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Lo:i</a:t>
            </a:r>
            <a:r>
              <a:rPr lang="en-US" dirty="0" smtClean="0">
                <a:latin typeface="Kruti Dev 010" pitchFamily="2" charset="0"/>
              </a:rPr>
              <a:t> dh [</a:t>
            </a:r>
            <a:r>
              <a:rPr lang="en-US" dirty="0" err="1" smtClean="0">
                <a:latin typeface="Kruti Dev 010" pitchFamily="2" charset="0"/>
              </a:rPr>
              <a:t>kkst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fdlus</a:t>
            </a:r>
            <a:r>
              <a:rPr lang="en-US" dirty="0" smtClean="0">
                <a:latin typeface="Kruti Dev 010" pitchFamily="2" charset="0"/>
              </a:rPr>
              <a:t> dh\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vkbUVhu</a:t>
            </a:r>
            <a:r>
              <a:rPr lang="en-US" sz="2800" b="1" dirty="0" smtClean="0">
                <a:latin typeface="Kruti Dev 010" pitchFamily="2" charset="0"/>
              </a:rPr>
              <a:t> us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QSjkMs</a:t>
            </a:r>
            <a:r>
              <a:rPr lang="en-US" sz="2800" b="1" dirty="0" smtClean="0">
                <a:latin typeface="Kruti Dev 010" pitchFamily="2" charset="0"/>
              </a:rPr>
              <a:t> us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>
                <a:latin typeface="Kruti Dev 010" pitchFamily="2" charset="0"/>
              </a:rPr>
              <a:t>,</a:t>
            </a:r>
            <a:r>
              <a:rPr lang="en-US" sz="2800" b="1" dirty="0" err="1" smtClean="0">
                <a:latin typeface="Kruti Dev 010" pitchFamily="2" charset="0"/>
              </a:rPr>
              <a:t>Eih;j</a:t>
            </a:r>
            <a:r>
              <a:rPr lang="en-US" sz="2800" b="1" dirty="0" smtClean="0">
                <a:latin typeface="Kruti Dev 010" pitchFamily="2" charset="0"/>
              </a:rPr>
              <a:t> us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eSDlosy</a:t>
            </a:r>
            <a:r>
              <a:rPr lang="en-IN" sz="2800" b="1" dirty="0" smtClean="0">
                <a:latin typeface="Kruti Dev 010" pitchFamily="2" charset="0"/>
              </a:rPr>
              <a:t> us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5776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10- </a:t>
            </a:r>
            <a:r>
              <a:rPr lang="en-US" dirty="0" err="1" smtClean="0">
                <a:latin typeface="Kruti Dev 010" pitchFamily="2" charset="0"/>
              </a:rPr>
              <a:t>ikuh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crZu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iM+k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flDdk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FkksM+k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mBk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gqvk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izdk’k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ijkoZu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izdk’k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viorZu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izdk’k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O;frdj.k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dkj.k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izdk’k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foorZu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dkj.k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11- </a:t>
            </a:r>
            <a:r>
              <a:rPr lang="en-US" dirty="0" err="1" smtClean="0">
                <a:latin typeface="Kruti Dev 010" pitchFamily="2" charset="0"/>
              </a:rPr>
              <a:t>okguksa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vxznhiksa</a:t>
            </a:r>
            <a:r>
              <a:rPr lang="en-US" dirty="0" smtClean="0">
                <a:latin typeface="Kruti Dev 010" pitchFamily="2" charset="0"/>
              </a:rPr>
              <a:t> ¼gsMykbVksa½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niZ.k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bLrseky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o`fRr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niZ.k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ijkoyf;d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niZ.k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vfrijkoyf;d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niZ.k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lkekU</a:t>
            </a:r>
            <a:r>
              <a:rPr lang="en-IN" sz="2800" b="1" dirty="0" smtClean="0">
                <a:latin typeface="Kruti Dev 010" pitchFamily="2" charset="0"/>
              </a:rPr>
              <a:t>; </a:t>
            </a:r>
            <a:r>
              <a:rPr lang="en-IN" sz="2800" b="1" dirty="0" err="1" smtClean="0">
                <a:latin typeface="Kruti Dev 010" pitchFamily="2" charset="0"/>
              </a:rPr>
              <a:t>niZ.k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lewg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12- </a:t>
            </a:r>
            <a:r>
              <a:rPr lang="en-US" dirty="0" err="1" smtClean="0">
                <a:latin typeface="Kruti Dev 010" pitchFamily="2" charset="0"/>
              </a:rPr>
              <a:t>fofdj.k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izd`fr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iqf"V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fdlls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tkrh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df.kdk fl)</a:t>
            </a:r>
            <a:r>
              <a:rPr lang="en-US" sz="2800" b="1" dirty="0" err="1" smtClean="0">
                <a:latin typeface="Kruti Dev 010" pitchFamily="2" charset="0"/>
              </a:rPr>
              <a:t>kUr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lejfQYM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fu;e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izdk’k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fo|qr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izHkko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fjys&amp;ftUl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fu;e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92906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Third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02 questions for each group.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04 Points in each right answer.</a:t>
            </a:r>
          </a:p>
          <a:p>
            <a:endParaRPr lang="en-US" dirty="0" smtClean="0"/>
          </a:p>
          <a:p>
            <a:r>
              <a:rPr lang="en-US" dirty="0" smtClean="0"/>
              <a:t>02 points minus in each wrong.</a:t>
            </a:r>
          </a:p>
          <a:p>
            <a:endParaRPr lang="en-US" dirty="0" smtClean="0"/>
          </a:p>
          <a:p>
            <a:r>
              <a:rPr lang="en-US" dirty="0" smtClean="0"/>
              <a:t>01 point minus in no answer.</a:t>
            </a:r>
          </a:p>
          <a:p>
            <a:endParaRPr lang="en-US" dirty="0" smtClean="0"/>
          </a:p>
          <a:p>
            <a:r>
              <a:rPr lang="en-US" dirty="0" smtClean="0"/>
              <a:t>Can do Question pass. No point minus.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01- </a:t>
            </a:r>
            <a:r>
              <a:rPr lang="en-US" dirty="0" err="1" smtClean="0">
                <a:latin typeface="Kruti Dev 010" pitchFamily="2" charset="0"/>
              </a:rPr>
              <a:t>Å"ek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kaf</a:t>
            </a:r>
            <a:r>
              <a:rPr lang="en-US" dirty="0" smtClean="0">
                <a:latin typeface="Kruti Dev 010" pitchFamily="2" charset="0"/>
              </a:rPr>
              <a:t>=d </a:t>
            </a:r>
            <a:r>
              <a:rPr lang="en-US" dirty="0" err="1" smtClean="0">
                <a:latin typeface="Kruti Dev 010" pitchFamily="2" charset="0"/>
              </a:rPr>
              <a:t>dk;Z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ikUrfjr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qfDr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dgykrh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eksVj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tsusjsVj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Å"ek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batu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ÅtkZ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duoVZj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92906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470025"/>
          </a:xfrm>
        </p:spPr>
        <p:txBody>
          <a:bodyPr/>
          <a:lstStyle/>
          <a:p>
            <a:r>
              <a:rPr lang="en-IN" dirty="0" smtClean="0">
                <a:latin typeface="Kruti Dev 010" pitchFamily="2" charset="0"/>
              </a:rPr>
              <a:t>01- </a:t>
            </a:r>
            <a:r>
              <a:rPr lang="en-US" dirty="0" err="1">
                <a:latin typeface="Kruti Dev 010" pitchFamily="2" charset="0"/>
              </a:rPr>
              <a:t>izdk'ko"kZ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</a:t>
            </a:r>
            <a:r>
              <a:rPr lang="en-US" dirty="0">
                <a:latin typeface="Kruti Dev 010" pitchFamily="2" charset="0"/>
              </a:rPr>
              <a:t>=d </a:t>
            </a:r>
            <a:r>
              <a:rPr lang="en-US" dirty="0" err="1">
                <a:latin typeface="Kruti Dev 010" pitchFamily="2" charset="0"/>
              </a:rPr>
              <a:t>fdldk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\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1785926"/>
            <a:ext cx="3000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IN" sz="2800" dirty="0" smtClean="0">
                <a:latin typeface="Kruti Dev 010" pitchFamily="2" charset="0"/>
              </a:rPr>
              <a:t>le; </a:t>
            </a:r>
            <a:r>
              <a:rPr lang="en-IN" sz="2800" dirty="0" err="1" smtClean="0">
                <a:latin typeface="Kruti Dev 010" pitchFamily="2" charset="0"/>
              </a:rPr>
              <a:t>ds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fy</a:t>
            </a:r>
            <a:r>
              <a:rPr lang="en-IN" sz="2800" dirty="0" smtClean="0">
                <a:latin typeface="Kruti Dev 010" pitchFamily="2" charset="0"/>
              </a:rPr>
              <a:t>,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IN" sz="2800" dirty="0" err="1" smtClean="0">
                <a:latin typeface="Kruti Dev 010" pitchFamily="2" charset="0"/>
              </a:rPr>
              <a:t>nwjh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ds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fy</a:t>
            </a:r>
            <a:r>
              <a:rPr lang="en-IN" sz="2800" dirty="0" smtClean="0">
                <a:latin typeface="Kruti Dev 010" pitchFamily="2" charset="0"/>
              </a:rPr>
              <a:t>,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IN" sz="2800" dirty="0" err="1" smtClean="0">
                <a:latin typeface="Kruti Dev 010" pitchFamily="2" charset="0"/>
              </a:rPr>
              <a:t>nzO;eku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ds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fy</a:t>
            </a:r>
            <a:r>
              <a:rPr lang="en-IN" sz="2800" dirty="0" smtClean="0">
                <a:latin typeface="Kruti Dev 010" pitchFamily="2" charset="0"/>
              </a:rPr>
              <a:t>,</a:t>
            </a:r>
            <a:endParaRPr lang="en-IN" sz="2800" dirty="0" smtClean="0"/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dirty="0" err="1" smtClean="0">
                <a:latin typeface="Kruti Dev 010" pitchFamily="2" charset="0"/>
              </a:rPr>
              <a:t>ÅtkZ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ds</a:t>
            </a:r>
            <a:r>
              <a:rPr lang="en-IN" sz="2800" dirty="0" smtClean="0">
                <a:latin typeface="Kruti Dev 010" pitchFamily="2" charset="0"/>
              </a:rPr>
              <a:t> </a:t>
            </a:r>
            <a:r>
              <a:rPr lang="en-IN" sz="2800" dirty="0" err="1" smtClean="0">
                <a:latin typeface="Kruti Dev 010" pitchFamily="2" charset="0"/>
              </a:rPr>
              <a:t>fy</a:t>
            </a:r>
            <a:r>
              <a:rPr lang="en-IN" sz="2800" dirty="0" smtClean="0">
                <a:latin typeface="Kruti Dev 010" pitchFamily="2" charset="0"/>
              </a:rPr>
              <a:t>,</a:t>
            </a:r>
            <a:endParaRPr lang="en-US" sz="2800" dirty="0"/>
          </a:p>
        </p:txBody>
      </p:sp>
      <p:sp>
        <p:nvSpPr>
          <p:cNvPr id="1031" name="AutoShape 7" descr="Tick Symbol In Green Square Checkmark In Checkbox Vector Ico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Tick Symbol In Green Square Checkmark In Checkbox Vector Ico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ownload Checkbox Green Check Mark Free Clipart HD Clipart PNG Free |  FreePng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Download Checkbox Green Check Mark Free Clipart HD Clipart PNG Free |  FreePng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Download Checkbox Green Check Mark Free Clipart HD Clipart PNG Free |  FreePng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500066" cy="44942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15008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02-fQzUt dh </a:t>
            </a:r>
            <a:r>
              <a:rPr lang="en-IN" dirty="0" err="1" smtClean="0">
                <a:latin typeface="Kruti Dev 010" pitchFamily="2" charset="0"/>
              </a:rPr>
              <a:t>pkSM+kbZ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US" dirty="0" smtClean="0"/>
              <a:t>β </a:t>
            </a:r>
            <a:r>
              <a:rPr lang="en-IN" dirty="0" err="1" smtClean="0">
                <a:latin typeface="Kruti Dev 010" pitchFamily="2" charset="0"/>
              </a:rPr>
              <a:t>dk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lw</a:t>
            </a:r>
            <a:r>
              <a:rPr lang="en-IN" dirty="0" smtClean="0">
                <a:latin typeface="Kruti Dev 010" pitchFamily="2" charset="0"/>
              </a:rPr>
              <a:t>=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%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dirty="0" smtClean="0"/>
              <a:t>β = 2d/ </a:t>
            </a:r>
            <a:r>
              <a:rPr lang="en-US" sz="2800" dirty="0" err="1" smtClean="0"/>
              <a:t>λD</a:t>
            </a:r>
            <a:r>
              <a:rPr lang="en-US" sz="2800" dirty="0" smtClean="0"/>
              <a:t> 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dirty="0" smtClean="0"/>
              <a:t>β</a:t>
            </a:r>
            <a:r>
              <a:rPr lang="en-IN" sz="2800" dirty="0" smtClean="0"/>
              <a:t> = </a:t>
            </a:r>
            <a:r>
              <a:rPr lang="en-US" sz="2800" dirty="0" err="1" smtClean="0"/>
              <a:t>λD</a:t>
            </a:r>
            <a:r>
              <a:rPr lang="en-US" sz="2800" dirty="0" smtClean="0"/>
              <a:t>/2d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dirty="0" smtClean="0"/>
              <a:t>β </a:t>
            </a:r>
            <a:r>
              <a:rPr lang="en-IN" sz="2800" dirty="0" smtClean="0"/>
              <a:t>= 2D/</a:t>
            </a:r>
            <a:r>
              <a:rPr lang="en-US" sz="2800" dirty="0" smtClean="0"/>
              <a:t> </a:t>
            </a:r>
            <a:r>
              <a:rPr lang="en-US" sz="2800" dirty="0" err="1" smtClean="0"/>
              <a:t>λd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US" sz="2800" dirty="0" smtClean="0"/>
              <a:t>β </a:t>
            </a:r>
            <a:r>
              <a:rPr lang="en-IN" sz="2800" dirty="0" smtClean="0"/>
              <a:t>= </a:t>
            </a:r>
            <a:r>
              <a:rPr lang="en-US" sz="2800" dirty="0" err="1" smtClean="0"/>
              <a:t>λd</a:t>
            </a:r>
            <a:r>
              <a:rPr lang="en-US" sz="2800" dirty="0" smtClean="0"/>
              <a:t>/2D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03- </a:t>
            </a:r>
            <a:r>
              <a:rPr lang="en-US" dirty="0" err="1" smtClean="0">
                <a:latin typeface="Kruti Dev 010" pitchFamily="2" charset="0"/>
              </a:rPr>
              <a:t>Iykad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fu;rkad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+mn-lt"/>
              </a:rPr>
              <a:t>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%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/>
              <a:t>1.38 x 10</a:t>
            </a:r>
            <a:r>
              <a:rPr lang="en-US" sz="2800" b="1" baseline="30000" dirty="0" smtClean="0"/>
              <a:t>-23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twy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/>
              <a:t>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lsd.M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/>
              <a:t>6.6 x 10</a:t>
            </a:r>
            <a:r>
              <a:rPr lang="en-US" sz="2800" b="1" baseline="30000" dirty="0" smtClean="0"/>
              <a:t>-27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twy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/>
              <a:t>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lsd.M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/>
              <a:t>6.6 x 10</a:t>
            </a:r>
            <a:r>
              <a:rPr lang="en-US" sz="2800" b="1" baseline="30000" dirty="0" smtClean="0"/>
              <a:t>-34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twy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/>
              <a:t>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lsd.M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US" sz="2800" b="1" dirty="0" smtClean="0"/>
              <a:t>1.6 x 10</a:t>
            </a:r>
            <a:r>
              <a:rPr lang="en-US" sz="2800" b="1" baseline="30000" dirty="0" smtClean="0"/>
              <a:t>-27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twy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/>
              <a:t>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lsd.M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04-</a:t>
            </a:r>
            <a:r>
              <a:rPr lang="en-US" dirty="0" err="1" smtClean="0">
                <a:latin typeface="Kruti Dev 010" pitchFamily="2" charset="0"/>
              </a:rPr>
              <a:t>nwjn’khZ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foHksnu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O;atd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%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357430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dirty="0" smtClean="0"/>
              <a:t> 1.22λ/d 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  </a:t>
            </a:r>
            <a:r>
              <a:rPr lang="en-US" sz="2800" dirty="0" smtClean="0"/>
              <a:t>λ/d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 d/</a:t>
            </a:r>
            <a:r>
              <a:rPr lang="en-US" sz="2800" dirty="0" smtClean="0"/>
              <a:t> 1.22λ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  d/</a:t>
            </a:r>
            <a:r>
              <a:rPr lang="en-US" sz="2800" dirty="0" smtClean="0"/>
              <a:t>λ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05- </a:t>
            </a:r>
            <a:r>
              <a:rPr lang="en-US" dirty="0" err="1" smtClean="0">
                <a:latin typeface="Kruti Dev 010" pitchFamily="2" charset="0"/>
              </a:rPr>
              <a:t>O;frdj.k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laHko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%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357430"/>
            <a:ext cx="4643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dsoy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vuqnS</a:t>
            </a:r>
            <a:r>
              <a:rPr lang="en-US" sz="2800" b="1" dirty="0" smtClean="0">
                <a:latin typeface="Kruti Dev 010" pitchFamily="2" charset="0"/>
              </a:rPr>
              <a:t>/;Z </a:t>
            </a:r>
            <a:r>
              <a:rPr lang="en-US" sz="2800" b="1" dirty="0" err="1" smtClean="0">
                <a:latin typeface="Kruti Dev 010" pitchFamily="2" charset="0"/>
              </a:rPr>
              <a:t>rjaxksa</a:t>
            </a:r>
            <a:r>
              <a:rPr lang="en-US" sz="2800" b="1" dirty="0" smtClean="0">
                <a:latin typeface="Kruti Dev 010" pitchFamily="2" charset="0"/>
              </a:rPr>
              <a:t>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US" sz="2800" b="1" dirty="0" err="1" smtClean="0">
                <a:latin typeface="Kruti Dev 010" pitchFamily="2" charset="0"/>
              </a:rPr>
              <a:t>dsoy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vuqizLFk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rjaxksa</a:t>
            </a:r>
            <a:r>
              <a:rPr lang="en-US" sz="2800" b="1" dirty="0" smtClean="0">
                <a:latin typeface="Kruti Dev 010" pitchFamily="2" charset="0"/>
              </a:rPr>
              <a:t>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US" sz="2800" b="1" dirty="0" err="1" smtClean="0">
                <a:latin typeface="Kruti Dev 010" pitchFamily="2" charset="0"/>
              </a:rPr>
              <a:t>vuqnS</a:t>
            </a:r>
            <a:r>
              <a:rPr lang="en-US" sz="2800" b="1" dirty="0" smtClean="0">
                <a:latin typeface="Kruti Dev 010" pitchFamily="2" charset="0"/>
              </a:rPr>
              <a:t>/;Z </a:t>
            </a:r>
            <a:r>
              <a:rPr lang="en-US" sz="2800" b="1" dirty="0" err="1" smtClean="0">
                <a:latin typeface="Kruti Dev 010" pitchFamily="2" charset="0"/>
              </a:rPr>
              <a:t>rFkk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vuqizLFk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rjaxksa</a:t>
            </a:r>
            <a:r>
              <a:rPr lang="en-US" sz="2800" b="1" dirty="0" smtClean="0">
                <a:latin typeface="Kruti Dev 010" pitchFamily="2" charset="0"/>
              </a:rPr>
              <a:t>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buesa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fdlh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Hkh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rjax</a:t>
            </a:r>
            <a:r>
              <a:rPr lang="en-IN" sz="2800" b="1" dirty="0" smtClean="0">
                <a:latin typeface="Kruti Dev 010" pitchFamily="2" charset="0"/>
              </a:rPr>
              <a:t> }</a:t>
            </a:r>
            <a:r>
              <a:rPr lang="en-IN" sz="2800" b="1" dirty="0" err="1" smtClean="0">
                <a:latin typeface="Kruti Dev 010" pitchFamily="2" charset="0"/>
              </a:rPr>
              <a:t>kjk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ughaA</a:t>
            </a:r>
            <a:endParaRPr lang="en-US" sz="2800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06-</a:t>
            </a:r>
            <a:r>
              <a:rPr lang="en-US" dirty="0" err="1" smtClean="0">
                <a:latin typeface="Kruti Dev 010" pitchFamily="2" charset="0"/>
              </a:rPr>
              <a:t>rjax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vodyu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lehdj.k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%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500066" cy="44942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928794" y="1571612"/>
            <a:ext cx="4286280" cy="4041756"/>
            <a:chOff x="1928794" y="1571612"/>
            <a:chExt cx="4286280" cy="4041756"/>
          </a:xfrm>
        </p:grpSpPr>
        <p:sp>
          <p:nvSpPr>
            <p:cNvPr id="4" name="TextBox 3"/>
            <p:cNvSpPr txBox="1"/>
            <p:nvPr/>
          </p:nvSpPr>
          <p:spPr>
            <a:xfrm>
              <a:off x="1928794" y="1643050"/>
              <a:ext cx="428628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endParaRPr lang="en-IN" sz="2800" baseline="30000" dirty="0" smtClean="0">
                <a:latin typeface="Kruti Dev 010" pitchFamily="2" charset="0"/>
              </a:endParaRPr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B.   </a:t>
              </a:r>
              <a:endParaRPr lang="en-IN" sz="2800" b="1" baseline="300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endParaRPr lang="en-IN" sz="2800" b="1" baseline="30000" dirty="0" smtClean="0">
                <a:latin typeface="Kruti Dev 010" pitchFamily="2" charset="0"/>
              </a:endParaRPr>
            </a:p>
            <a:p>
              <a:endParaRPr lang="en-IN" sz="2800" dirty="0" smtClean="0"/>
            </a:p>
            <a:p>
              <a:endParaRPr lang="en-IN" sz="2800" dirty="0"/>
            </a:p>
            <a:p>
              <a:r>
                <a:rPr lang="en-IN" sz="2800" dirty="0" smtClean="0"/>
                <a:t>D.   </a:t>
              </a:r>
              <a:endParaRPr lang="en-US" sz="2800" baseline="30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1571612"/>
              <a:ext cx="2323396" cy="83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736" y="2643182"/>
              <a:ext cx="2098662" cy="85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36" y="3714752"/>
              <a:ext cx="2357427" cy="76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3174" y="4786322"/>
              <a:ext cx="2003414" cy="786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07-</a:t>
            </a:r>
            <a:r>
              <a:rPr lang="en-US" dirty="0" smtClean="0">
                <a:latin typeface="Kruti Dev 010" pitchFamily="2" charset="0"/>
              </a:rPr>
              <a:t>,d </a:t>
            </a:r>
            <a:r>
              <a:rPr lang="en-US" dirty="0" err="1" smtClean="0">
                <a:latin typeface="Kruti Dev 010" pitchFamily="2" charset="0"/>
              </a:rPr>
              <a:t>n.M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pqEcd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pqEcdh</a:t>
            </a:r>
            <a:r>
              <a:rPr lang="en-US" dirty="0" smtClean="0">
                <a:latin typeface="Kruti Dev 010" pitchFamily="2" charset="0"/>
              </a:rPr>
              <a:t>; cy </a:t>
            </a:r>
            <a:r>
              <a:rPr lang="en-US" dirty="0" err="1" smtClean="0">
                <a:latin typeface="Kruti Dev 010" pitchFamily="2" charset="0"/>
              </a:rPr>
              <a:t>js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kk,Wa</a:t>
            </a:r>
            <a:r>
              <a:rPr lang="en-US" dirty="0" smtClean="0">
                <a:latin typeface="Kruti Dev 010" pitchFamily="2" charset="0"/>
              </a:rPr>
              <a:t> 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643050"/>
            <a:ext cx="5143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IN" sz="2800" b="1" dirty="0" err="1" smtClean="0">
                <a:latin typeface="Kruti Dev 010" pitchFamily="2" charset="0"/>
              </a:rPr>
              <a:t>pqEcd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mRrjh</a:t>
            </a:r>
            <a:r>
              <a:rPr lang="en-IN" sz="2800" b="1" dirty="0" smtClean="0">
                <a:latin typeface="Kruti Dev 010" pitchFamily="2" charset="0"/>
              </a:rPr>
              <a:t> /</a:t>
            </a:r>
            <a:r>
              <a:rPr lang="en-IN" sz="2800" b="1" dirty="0" err="1" smtClean="0">
                <a:latin typeface="Kruti Dev 010" pitchFamily="2" charset="0"/>
              </a:rPr>
              <a:t>kzqo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nf</a:t>
            </a:r>
            <a:r>
              <a:rPr lang="en-IN" sz="2800" b="1" dirty="0" smtClean="0">
                <a:latin typeface="Kruti Dev 010" pitchFamily="2" charset="0"/>
              </a:rPr>
              <a:t>{k.kh /</a:t>
            </a:r>
            <a:r>
              <a:rPr lang="en-IN" sz="2800" b="1" dirty="0" err="1" smtClean="0">
                <a:latin typeface="Kruti Dev 010" pitchFamily="2" charset="0"/>
              </a:rPr>
              <a:t>kzqo</a:t>
            </a:r>
            <a:r>
              <a:rPr lang="en-IN" sz="2800" b="1" dirty="0" smtClean="0">
                <a:latin typeface="Kruti Dev 010" pitchFamily="2" charset="0"/>
              </a:rPr>
              <a:t>  dh </a:t>
            </a:r>
            <a:r>
              <a:rPr lang="en-IN" sz="2800" b="1" dirty="0" err="1" smtClean="0">
                <a:latin typeface="Kruti Dev 010" pitchFamily="2" charset="0"/>
              </a:rPr>
              <a:t>vksj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gksrh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r>
              <a:rPr lang="en-IN" sz="2800" dirty="0" smtClean="0"/>
              <a:t>  </a:t>
            </a:r>
            <a:endParaRPr lang="en-IN" sz="2800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IN" sz="2800" b="1" dirty="0" err="1" smtClean="0">
                <a:latin typeface="Kruti Dev 010" pitchFamily="2" charset="0"/>
              </a:rPr>
              <a:t>mifLFkr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ugha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gksrh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IN" sz="2800" b="1" dirty="0" err="1" smtClean="0">
                <a:latin typeface="Kruti Dev 010" pitchFamily="2" charset="0"/>
              </a:rPr>
              <a:t>n.M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pqEcd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vuqizLFk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dkV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{</a:t>
            </a:r>
            <a:r>
              <a:rPr lang="en-IN" sz="2800" b="1" dirty="0" err="1" smtClean="0">
                <a:latin typeface="Kruti Dev 010" pitchFamily="2" charset="0"/>
              </a:rPr>
              <a:t>ks</a:t>
            </a:r>
            <a:r>
              <a:rPr lang="en-IN" sz="2800" b="1" dirty="0" smtClean="0">
                <a:latin typeface="Kruti Dev 010" pitchFamily="2" charset="0"/>
              </a:rPr>
              <a:t>=</a:t>
            </a:r>
            <a:r>
              <a:rPr lang="en-IN" sz="2800" b="1" dirty="0" err="1" smtClean="0">
                <a:latin typeface="Kruti Dev 010" pitchFamily="2" charset="0"/>
              </a:rPr>
              <a:t>Qy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fuHkZj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djrk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endParaRPr lang="en-IN" sz="2800" b="1" baseline="300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D.   </a:t>
            </a:r>
            <a:r>
              <a:rPr lang="en-IN" sz="2800" b="1" dirty="0" err="1" smtClean="0">
                <a:latin typeface="Kruti Dev 010" pitchFamily="2" charset="0"/>
              </a:rPr>
              <a:t>pqEcd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nf</a:t>
            </a:r>
            <a:r>
              <a:rPr lang="en-IN" sz="2800" b="1" dirty="0" smtClean="0">
                <a:latin typeface="Kruti Dev 010" pitchFamily="2" charset="0"/>
              </a:rPr>
              <a:t>{k.kh /</a:t>
            </a:r>
            <a:r>
              <a:rPr lang="en-IN" sz="2800" b="1" dirty="0" err="1" smtClean="0">
                <a:latin typeface="Kruti Dev 010" pitchFamily="2" charset="0"/>
              </a:rPr>
              <a:t>kzqo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mRrjh</a:t>
            </a:r>
            <a:r>
              <a:rPr lang="en-IN" sz="2800" b="1" dirty="0" smtClean="0">
                <a:latin typeface="Kruti Dev 010" pitchFamily="2" charset="0"/>
              </a:rPr>
              <a:t> /</a:t>
            </a:r>
            <a:r>
              <a:rPr lang="en-IN" sz="2800" b="1" dirty="0" err="1" smtClean="0">
                <a:latin typeface="Kruti Dev 010" pitchFamily="2" charset="0"/>
              </a:rPr>
              <a:t>kzqo</a:t>
            </a:r>
            <a:r>
              <a:rPr lang="en-IN" sz="2800" b="1" dirty="0" smtClean="0">
                <a:latin typeface="Kruti Dev 010" pitchFamily="2" charset="0"/>
              </a:rPr>
              <a:t> dh </a:t>
            </a:r>
            <a:r>
              <a:rPr lang="en-IN" sz="2800" b="1" dirty="0" err="1" smtClean="0">
                <a:latin typeface="Kruti Dev 010" pitchFamily="2" charset="0"/>
              </a:rPr>
              <a:t>vksj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gksrh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08-</a:t>
            </a:r>
            <a:r>
              <a:rPr lang="en-US" dirty="0" err="1" smtClean="0">
                <a:latin typeface="Kruti Dev 010" pitchFamily="2" charset="0"/>
              </a:rPr>
              <a:t>vkosf’kr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pqacdh</a:t>
            </a:r>
            <a:r>
              <a:rPr lang="en-US" dirty="0" smtClean="0">
                <a:latin typeface="Kruti Dev 010" pitchFamily="2" charset="0"/>
              </a:rPr>
              <a:t>;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yEcor</a:t>
            </a:r>
            <a:r>
              <a:rPr lang="en-US" dirty="0" smtClean="0">
                <a:latin typeface="Kruti Dev 010" pitchFamily="2" charset="0"/>
              </a:rPr>
              <a:t>~ </a:t>
            </a:r>
            <a:r>
              <a:rPr lang="en-US" dirty="0" err="1" smtClean="0">
                <a:latin typeface="Kruti Dev 010" pitchFamily="2" charset="0"/>
              </a:rPr>
              <a:t>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iFk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xfreku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gSA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ifjØek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}</a:t>
            </a:r>
            <a:r>
              <a:rPr lang="en-US" dirty="0" err="1" smtClean="0">
                <a:latin typeface="Kruti Dev 010" pitchFamily="2" charset="0"/>
              </a:rPr>
              <a:t>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x;k</a:t>
            </a:r>
            <a:r>
              <a:rPr lang="en-US" dirty="0" smtClean="0">
                <a:latin typeface="Kruti Dev 010" pitchFamily="2" charset="0"/>
              </a:rPr>
              <a:t> le;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3116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2</a:t>
            </a:r>
            <a:r>
              <a:rPr lang="en-US" sz="2800" dirty="0" smtClean="0"/>
              <a:t>πq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B/m</a:t>
            </a:r>
            <a:endParaRPr lang="en-IN" sz="2800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B.   2</a:t>
            </a:r>
            <a:r>
              <a:rPr lang="en-US" sz="2800" dirty="0" err="1" smtClean="0"/>
              <a:t>πmq</a:t>
            </a:r>
            <a:r>
              <a:rPr lang="en-US" sz="2800" dirty="0" smtClean="0"/>
              <a:t>/B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2</a:t>
            </a:r>
            <a:r>
              <a:rPr lang="en-US" sz="2800" dirty="0" err="1" smtClean="0"/>
              <a:t>πm</a:t>
            </a:r>
            <a:r>
              <a:rPr lang="en-US" sz="2800" dirty="0" smtClean="0"/>
              <a:t>/</a:t>
            </a:r>
            <a:r>
              <a:rPr lang="en-US" sz="2800" dirty="0" err="1" smtClean="0"/>
              <a:t>qB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D.   2</a:t>
            </a:r>
            <a:r>
              <a:rPr lang="en-US" sz="2800" dirty="0" err="1" smtClean="0"/>
              <a:t>πqB</a:t>
            </a:r>
            <a:r>
              <a:rPr lang="en-US" sz="2800" dirty="0" smtClean="0"/>
              <a:t>/m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619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09- </a:t>
            </a:r>
            <a:r>
              <a:rPr lang="en-US" dirty="0" err="1" smtClean="0">
                <a:latin typeface="Kruti Dev 010" pitchFamily="2" charset="0"/>
              </a:rPr>
              <a:t>fuEu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dkSu&amp;lh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v’kqf</a:t>
            </a:r>
            <a:r>
              <a:rPr lang="en-US" dirty="0" smtClean="0">
                <a:latin typeface="Kruti Dev 010" pitchFamily="2" charset="0"/>
              </a:rPr>
              <a:t>) </a:t>
            </a:r>
            <a:r>
              <a:rPr lang="en-US" dirty="0" err="1" smtClean="0">
                <a:latin typeface="Kruti Dev 010" pitchFamily="2" charset="0"/>
              </a:rPr>
              <a:t>flfydkWu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feykus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+mn-lt"/>
              </a:rPr>
              <a:t>N</a:t>
            </a:r>
            <a:r>
              <a:rPr lang="en-US" dirty="0" err="1" smtClean="0">
                <a:latin typeface="Kruti Dev 010" pitchFamily="2" charset="0"/>
              </a:rPr>
              <a:t>&amp;izdkj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v)</a:t>
            </a:r>
            <a:r>
              <a:rPr lang="en-US" dirty="0" err="1" smtClean="0">
                <a:latin typeface="Kruti Dev 010" pitchFamily="2" charset="0"/>
              </a:rPr>
              <a:t>Zpkyd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mRiUu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djsxk</a:t>
            </a:r>
            <a:r>
              <a:rPr lang="en-US" dirty="0" smtClean="0">
                <a:latin typeface="Kruti Dev 010" pitchFamily="2" charset="0"/>
              </a:rPr>
              <a:t>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3116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dirty="0" smtClean="0"/>
              <a:t>P</a:t>
            </a:r>
            <a:endParaRPr lang="en-IN" sz="2800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US" sz="2800" dirty="0" smtClean="0"/>
              <a:t>Al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US" sz="2800" dirty="0" smtClean="0"/>
              <a:t>B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D.   </a:t>
            </a:r>
            <a:r>
              <a:rPr lang="en-US" sz="2800" dirty="0" smtClean="0"/>
              <a:t>Mg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10- </a:t>
            </a:r>
            <a:r>
              <a:rPr lang="en-US" dirty="0" err="1" smtClean="0">
                <a:latin typeface="Kruti Dev 010" pitchFamily="2" charset="0"/>
              </a:rPr>
              <a:t>iryh</a:t>
            </a:r>
            <a:r>
              <a:rPr lang="en-US" dirty="0" smtClean="0">
                <a:latin typeface="Kruti Dev 010" pitchFamily="2" charset="0"/>
              </a:rPr>
              <a:t> NM+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tM+Ro&amp;vk?kw.kZ</a:t>
            </a:r>
            <a:r>
              <a:rPr lang="en-US" dirty="0" smtClean="0">
                <a:latin typeface="Kruti Dev 010" pitchFamily="2" charset="0"/>
              </a:rPr>
              <a:t> NM+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fljs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xqtjrh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gqbZ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NM+ dh </a:t>
            </a:r>
            <a:r>
              <a:rPr lang="en-US" dirty="0" err="1" smtClean="0">
                <a:latin typeface="Kruti Dev 010" pitchFamily="2" charset="0"/>
              </a:rPr>
              <a:t>yEckbZ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yEcor</a:t>
            </a:r>
            <a:r>
              <a:rPr lang="en-US" dirty="0" smtClean="0">
                <a:latin typeface="Kruti Dev 010" pitchFamily="2" charset="0"/>
              </a:rPr>
              <a:t>~ v{k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3116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dirty="0" smtClean="0"/>
              <a:t>1/3 (ML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IN" sz="2800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US" sz="2800" dirty="0" smtClean="0"/>
              <a:t>1/12 (ML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US" sz="2800" dirty="0" smtClean="0"/>
              <a:t>1/2 (ML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D.   </a:t>
            </a:r>
            <a:r>
              <a:rPr lang="en-US" sz="2800" dirty="0" smtClean="0"/>
              <a:t>1/6 (ML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11- </a:t>
            </a:r>
            <a:r>
              <a:rPr lang="en-US" dirty="0" smtClean="0">
                <a:latin typeface="Kruti Dev 010" pitchFamily="2" charset="0"/>
              </a:rPr>
              <a:t>n`’; </a:t>
            </a:r>
            <a:r>
              <a:rPr lang="en-US" dirty="0" err="1" smtClean="0">
                <a:latin typeface="Kruti Dev 010" pitchFamily="2" charset="0"/>
              </a:rPr>
              <a:t>izdk’k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rjaxnS</a:t>
            </a:r>
            <a:r>
              <a:rPr lang="en-US" dirty="0" smtClean="0">
                <a:latin typeface="Kruti Dev 010" pitchFamily="2" charset="0"/>
              </a:rPr>
              <a:t>/;Z </a:t>
            </a:r>
            <a:r>
              <a:rPr lang="en-US" dirty="0" err="1" smtClean="0">
                <a:latin typeface="Kruti Dev 010" pitchFamily="2" charset="0"/>
              </a:rPr>
              <a:t>fuEu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3116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dirty="0" smtClean="0"/>
              <a:t>3000 </a:t>
            </a:r>
            <a:r>
              <a:rPr lang="en-US" sz="2800" dirty="0" err="1" smtClean="0"/>
              <a:t>μm</a:t>
            </a:r>
            <a:r>
              <a:rPr lang="en-US" sz="2800" dirty="0" smtClean="0"/>
              <a:t> to 0.4 </a:t>
            </a:r>
            <a:r>
              <a:rPr lang="en-US" sz="2800" dirty="0" err="1" smtClean="0"/>
              <a:t>μm</a:t>
            </a:r>
            <a:endParaRPr lang="en-IN" sz="2800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US" sz="2800" dirty="0" smtClean="0"/>
              <a:t>0.4 </a:t>
            </a:r>
            <a:r>
              <a:rPr lang="en-US" sz="2800" dirty="0" err="1" smtClean="0"/>
              <a:t>μm</a:t>
            </a:r>
            <a:r>
              <a:rPr lang="en-US" sz="2800" dirty="0" smtClean="0"/>
              <a:t> to 0.78 </a:t>
            </a:r>
            <a:r>
              <a:rPr lang="en-US" sz="2800" dirty="0" err="1" smtClean="0"/>
              <a:t>μm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US" sz="2800" dirty="0" smtClean="0"/>
              <a:t>0.7 </a:t>
            </a:r>
            <a:r>
              <a:rPr lang="en-US" sz="2800" dirty="0" err="1" smtClean="0"/>
              <a:t>μm</a:t>
            </a:r>
            <a:r>
              <a:rPr lang="en-US" sz="2800" dirty="0" smtClean="0"/>
              <a:t> to 1000 </a:t>
            </a:r>
            <a:r>
              <a:rPr lang="en-US" sz="2800" dirty="0" err="1" smtClean="0"/>
              <a:t>μm</a:t>
            </a:r>
            <a:endParaRPr lang="en-IN" sz="2800" b="1" baseline="30000" dirty="0" smtClean="0"/>
          </a:p>
          <a:p>
            <a:endParaRPr lang="en-IN" sz="2800" dirty="0" smtClean="0"/>
          </a:p>
          <a:p>
            <a:r>
              <a:rPr lang="en-IN" sz="2800" dirty="0" smtClean="0"/>
              <a:t>D.   </a:t>
            </a:r>
            <a:r>
              <a:rPr lang="en-US" sz="2800" dirty="0" smtClean="0"/>
              <a:t>1 cm to 30 cm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ruti Dev 010" pitchFamily="2" charset="0"/>
              </a:rPr>
              <a:t>02- ^</a:t>
            </a:r>
            <a:r>
              <a:rPr lang="en-US" dirty="0" err="1" smtClean="0">
                <a:latin typeface="Kruti Dev 010" pitchFamily="2" charset="0"/>
              </a:rPr>
              <a:t>D;wjh</a:t>
            </a:r>
            <a:r>
              <a:rPr lang="en-US" dirty="0">
                <a:latin typeface="Kruti Dev 010" pitchFamily="2" charset="0"/>
              </a:rPr>
              <a:t>* </a:t>
            </a:r>
            <a:r>
              <a:rPr lang="en-US" dirty="0">
                <a:latin typeface="+mn-lt"/>
              </a:rPr>
              <a:t>(Curie) </a:t>
            </a:r>
            <a:r>
              <a:rPr lang="en-US" dirty="0" err="1">
                <a:latin typeface="Kruti Dev 010" pitchFamily="2" charset="0"/>
              </a:rPr>
              <a:t>fdldh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bdkbZ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\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>
                <a:latin typeface="Kruti Dev 010" pitchFamily="2" charset="0"/>
              </a:rPr>
              <a:t>jsfM;ks,fDVo</a:t>
            </a:r>
            <a:r>
              <a:rPr lang="en-US" sz="2800" b="1" dirty="0">
                <a:latin typeface="Kruti Dev 010" pitchFamily="2" charset="0"/>
              </a:rPr>
              <a:t> /</a:t>
            </a:r>
            <a:r>
              <a:rPr lang="en-US" sz="2800" b="1" dirty="0" err="1">
                <a:latin typeface="Kruti Dev 010" pitchFamily="2" charset="0"/>
              </a:rPr>
              <a:t>kfeZrk</a:t>
            </a:r>
            <a:r>
              <a:rPr lang="en-IN" sz="2800" dirty="0" smtClean="0">
                <a:latin typeface="Kruti Dev 010" pitchFamily="2" charset="0"/>
              </a:rPr>
              <a:t>  </a:t>
            </a: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IN" sz="2800" b="1" dirty="0" err="1" smtClean="0">
                <a:latin typeface="Kruti Dev 010" pitchFamily="2" charset="0"/>
              </a:rPr>
              <a:t>pqEcdh</a:t>
            </a:r>
            <a:r>
              <a:rPr lang="en-IN" sz="2800" b="1" dirty="0" smtClean="0">
                <a:latin typeface="Kruti Dev 010" pitchFamily="2" charset="0"/>
              </a:rPr>
              <a:t>; {</a:t>
            </a:r>
            <a:r>
              <a:rPr lang="en-IN" sz="2800" b="1" dirty="0" err="1" smtClean="0">
                <a:latin typeface="Kruti Dev 010" pitchFamily="2" charset="0"/>
              </a:rPr>
              <a:t>ks</a:t>
            </a:r>
            <a:r>
              <a:rPr lang="en-IN" sz="2800" b="1" dirty="0" smtClean="0">
                <a:latin typeface="Kruti Dev 010" pitchFamily="2" charset="0"/>
              </a:rPr>
              <a:t>= dh </a:t>
            </a:r>
            <a:r>
              <a:rPr lang="en-IN" sz="2800" b="1" dirty="0" err="1" smtClean="0">
                <a:latin typeface="Kruti Dev 010" pitchFamily="2" charset="0"/>
              </a:rPr>
              <a:t>rhozrk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IN" sz="2800" b="1" dirty="0" err="1" smtClean="0">
                <a:latin typeface="Kruti Dev 010" pitchFamily="2" charset="0"/>
              </a:rPr>
              <a:t>fo|qr</a:t>
            </a:r>
            <a:r>
              <a:rPr lang="en-IN" sz="2800" b="1" dirty="0" smtClean="0">
                <a:latin typeface="Kruti Dev 010" pitchFamily="2" charset="0"/>
              </a:rPr>
              <a:t> {</a:t>
            </a:r>
            <a:r>
              <a:rPr lang="en-IN" sz="2800" b="1" dirty="0" err="1" smtClean="0">
                <a:latin typeface="Kruti Dev 010" pitchFamily="2" charset="0"/>
              </a:rPr>
              <a:t>ks</a:t>
            </a:r>
            <a:r>
              <a:rPr lang="en-IN" sz="2800" b="1" dirty="0" smtClean="0">
                <a:latin typeface="Kruti Dev 010" pitchFamily="2" charset="0"/>
              </a:rPr>
              <a:t>= dh </a:t>
            </a:r>
            <a:r>
              <a:rPr lang="en-IN" sz="2800" b="1" dirty="0" err="1" smtClean="0">
                <a:latin typeface="Kruti Dev 010" pitchFamily="2" charset="0"/>
              </a:rPr>
              <a:t>rhozrk</a:t>
            </a:r>
            <a:endParaRPr lang="en-IN" sz="2800" b="1" dirty="0" smtClean="0"/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xq:Roh</a:t>
            </a:r>
            <a:r>
              <a:rPr lang="en-IN" sz="2800" b="1" dirty="0" smtClean="0">
                <a:latin typeface="Kruti Dev 010" pitchFamily="2" charset="0"/>
              </a:rPr>
              <a:t>; cy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8643998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Kruti Dev 010" pitchFamily="2" charset="0"/>
              </a:rPr>
              <a:t>12- </a:t>
            </a:r>
            <a:r>
              <a:rPr lang="en-US" dirty="0" err="1" smtClean="0">
                <a:latin typeface="Kruti Dev 010" pitchFamily="2" charset="0"/>
              </a:rPr>
              <a:t>fuEu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fuxZr</a:t>
            </a:r>
            <a:r>
              <a:rPr lang="en-US" dirty="0" smtClean="0">
                <a:latin typeface="Kruti Dev 010" pitchFamily="2" charset="0"/>
              </a:rPr>
              <a:t> 1 </a:t>
            </a:r>
            <a:r>
              <a:rPr lang="en-US" dirty="0" err="1" smtClean="0">
                <a:latin typeface="Kruti Dev 010" pitchFamily="2" charset="0"/>
              </a:rPr>
              <a:t>gksxk</a:t>
            </a:r>
            <a:r>
              <a:rPr lang="en-US" dirty="0" smtClean="0">
                <a:latin typeface="Kruti Dev 010" pitchFamily="2" charset="0"/>
              </a:rPr>
              <a:t> 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500066" cy="44942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143108" y="1500174"/>
            <a:ext cx="4143404" cy="4401205"/>
            <a:chOff x="2143108" y="1500174"/>
            <a:chExt cx="4143404" cy="4401205"/>
          </a:xfrm>
        </p:grpSpPr>
        <p:sp>
          <p:nvSpPr>
            <p:cNvPr id="4" name="TextBox 3"/>
            <p:cNvSpPr txBox="1"/>
            <p:nvPr/>
          </p:nvSpPr>
          <p:spPr>
            <a:xfrm>
              <a:off x="2143108" y="1500174"/>
              <a:ext cx="4143404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endParaRPr lang="en-IN" sz="2800" baseline="300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B.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D.   </a:t>
              </a:r>
              <a:endParaRPr lang="en-US" sz="2800" dirty="0" smtClean="0"/>
            </a:p>
            <a:p>
              <a:endParaRPr lang="en-US" sz="2800" baseline="300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500174"/>
              <a:ext cx="238635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5" y="2667310"/>
              <a:ext cx="2500329" cy="70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3857628"/>
              <a:ext cx="2690799" cy="67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5000636"/>
              <a:ext cx="2762237" cy="69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Forth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571612"/>
            <a:ext cx="7115196" cy="45259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04 Questions</a:t>
            </a:r>
          </a:p>
          <a:p>
            <a:pPr>
              <a:buNone/>
            </a:pPr>
            <a:r>
              <a:rPr lang="en-IN" dirty="0" smtClean="0"/>
              <a:t>Ask to who hand up first</a:t>
            </a:r>
          </a:p>
          <a:p>
            <a:pPr>
              <a:buNone/>
            </a:pPr>
            <a:r>
              <a:rPr lang="en-IN" dirty="0" smtClean="0"/>
              <a:t>05 points in each right answer.</a:t>
            </a:r>
          </a:p>
          <a:p>
            <a:pPr>
              <a:buNone/>
            </a:pPr>
            <a:r>
              <a:rPr lang="en-IN" dirty="0" smtClean="0"/>
              <a:t>03 points minus in each wrong answer.</a:t>
            </a:r>
          </a:p>
          <a:p>
            <a:pPr>
              <a:buNone/>
            </a:pPr>
            <a:r>
              <a:rPr lang="en-IN" dirty="0" smtClean="0"/>
              <a:t>No pass.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01- </a:t>
            </a:r>
            <a:r>
              <a:rPr lang="en-IN" dirty="0" smtClean="0">
                <a:latin typeface="+mn-lt"/>
              </a:rPr>
              <a:t>m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nzO;eku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</a:t>
            </a:r>
            <a:r>
              <a:rPr lang="en-IN" dirty="0" smtClean="0">
                <a:latin typeface="Kruti Dev 010" pitchFamily="2" charset="0"/>
              </a:rPr>
              <a:t> ,d </a:t>
            </a:r>
            <a:r>
              <a:rPr lang="en-IN" dirty="0" err="1" smtClean="0">
                <a:latin typeface="Kruti Dev 010" pitchFamily="2" charset="0"/>
              </a:rPr>
              <a:t>d.k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nks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fcUnqvksa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smtClean="0">
                <a:latin typeface="+mn-lt"/>
              </a:rPr>
              <a:t>x</a:t>
            </a:r>
            <a:r>
              <a:rPr lang="en-IN" baseline="-25000" dirty="0" smtClean="0">
                <a:latin typeface="Kruti Dev 010" pitchFamily="2" charset="0"/>
              </a:rPr>
              <a:t>1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vkSj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smtClean="0">
                <a:latin typeface="+mn-lt"/>
              </a:rPr>
              <a:t>x</a:t>
            </a:r>
            <a:r>
              <a:rPr lang="en-IN" baseline="-25000" dirty="0" smtClean="0">
                <a:latin typeface="Kruti Dev 010" pitchFamily="2" charset="0"/>
              </a:rPr>
              <a:t>2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chp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ljy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vkorZ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xfr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esa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dEiu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djrk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gSA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fLFkfrt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ÅtkZ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xzkQ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gksxk</a:t>
            </a:r>
            <a:r>
              <a:rPr lang="en-US" dirty="0" smtClean="0">
                <a:latin typeface="Kruti Dev 010" pitchFamily="2" charset="0"/>
              </a:rPr>
              <a:t>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500066" cy="44942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85786" y="2285992"/>
            <a:ext cx="5429288" cy="3544023"/>
            <a:chOff x="785786" y="2285992"/>
            <a:chExt cx="5429288" cy="3544023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2456795"/>
              <a:ext cx="5429288" cy="28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r>
                <a:rPr lang="en-IN" sz="2800" baseline="30000" dirty="0" smtClean="0"/>
                <a:t>			</a:t>
              </a:r>
              <a:r>
                <a:rPr lang="en-IN" sz="2800" dirty="0" smtClean="0"/>
                <a:t>B.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r>
                <a:rPr lang="en-US" sz="2800" dirty="0" smtClean="0"/>
                <a:t>			</a:t>
              </a:r>
              <a:r>
                <a:rPr lang="en-IN" sz="2800" dirty="0" smtClean="0"/>
                <a:t>D.   </a:t>
              </a:r>
              <a:endParaRPr lang="en-US" sz="2800" dirty="0" smtClean="0"/>
            </a:p>
            <a:p>
              <a:endParaRPr lang="en-US" sz="2800" baseline="300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2285992"/>
              <a:ext cx="1483587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2357430"/>
              <a:ext cx="1493475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04" y="4214818"/>
              <a:ext cx="1428760" cy="161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3372" y="4214818"/>
              <a:ext cx="1500198" cy="151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02- </a:t>
            </a:r>
            <a:r>
              <a:rPr lang="en-IN" dirty="0" err="1" smtClean="0">
                <a:latin typeface="Kruti Dev 010" pitchFamily="2" charset="0"/>
              </a:rPr>
              <a:t>fuEu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esa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dkSu&amp;lk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xzkQ</a:t>
            </a:r>
            <a:r>
              <a:rPr lang="en-IN" dirty="0" smtClean="0">
                <a:latin typeface="Kruti Dev 010" pitchFamily="2" charset="0"/>
              </a:rPr>
              <a:t> ,</a:t>
            </a:r>
            <a:r>
              <a:rPr lang="en-IN" dirty="0" err="1" smtClean="0">
                <a:latin typeface="Kruti Dev 010" pitchFamily="2" charset="0"/>
              </a:rPr>
              <a:t>dleku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xfr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iznf’kZr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djrk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500066" cy="44942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85786" y="2071678"/>
            <a:ext cx="5429288" cy="3500463"/>
            <a:chOff x="785786" y="2071678"/>
            <a:chExt cx="5429288" cy="3500463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2456795"/>
              <a:ext cx="5429288" cy="28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r>
                <a:rPr lang="en-IN" sz="2800" baseline="30000" dirty="0" smtClean="0"/>
                <a:t>			</a:t>
              </a:r>
              <a:r>
                <a:rPr lang="en-IN" sz="2800" dirty="0" smtClean="0"/>
                <a:t>B.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r>
                <a:rPr lang="en-US" sz="2800" dirty="0" smtClean="0"/>
                <a:t>			</a:t>
              </a:r>
              <a:r>
                <a:rPr lang="en-IN" sz="2800" dirty="0" smtClean="0"/>
                <a:t>D.   </a:t>
              </a:r>
              <a:endParaRPr lang="en-US" sz="2800" dirty="0" smtClean="0"/>
            </a:p>
            <a:p>
              <a:endParaRPr lang="en-US" sz="2800" baseline="300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2086285"/>
              <a:ext cx="1571636" cy="140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2071678"/>
              <a:ext cx="1509166" cy="141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4143223"/>
              <a:ext cx="1571636" cy="1386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4810" y="4143381"/>
              <a:ext cx="1437501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03- </a:t>
            </a:r>
            <a:r>
              <a:rPr lang="en-IN" dirty="0" err="1" smtClean="0">
                <a:latin typeface="Kruti Dev 010" pitchFamily="2" charset="0"/>
              </a:rPr>
              <a:t>vkbULVhu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izdk’k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fo|qr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izHkko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vuqlkj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mRlftZr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izdk’k</a:t>
            </a:r>
            <a:r>
              <a:rPr lang="en-IN" dirty="0" smtClean="0">
                <a:latin typeface="Kruti Dev 010" pitchFamily="2" charset="0"/>
              </a:rPr>
              <a:t> &amp; </a:t>
            </a:r>
            <a:r>
              <a:rPr lang="en-IN" dirty="0" err="1" smtClean="0">
                <a:latin typeface="Kruti Dev 010" pitchFamily="2" charset="0"/>
              </a:rPr>
              <a:t>bysDVªkWuksa</a:t>
            </a:r>
            <a:r>
              <a:rPr lang="en-IN" dirty="0" smtClean="0">
                <a:latin typeface="Kruti Dev 010" pitchFamily="2" charset="0"/>
              </a:rPr>
              <a:t> dh </a:t>
            </a:r>
            <a:r>
              <a:rPr lang="en-IN" dirty="0" err="1" smtClean="0">
                <a:latin typeface="Kruti Dev 010" pitchFamily="2" charset="0"/>
              </a:rPr>
              <a:t>xfrt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ÅtkZ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rFkk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vkifrr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fofdj.k</a:t>
            </a:r>
            <a:r>
              <a:rPr lang="en-IN" dirty="0" smtClean="0">
                <a:latin typeface="Kruti Dev 010" pitchFamily="2" charset="0"/>
              </a:rPr>
              <a:t> dh </a:t>
            </a:r>
            <a:r>
              <a:rPr lang="en-IN" dirty="0" err="1" smtClean="0">
                <a:latin typeface="Kruti Dev 010" pitchFamily="2" charset="0"/>
              </a:rPr>
              <a:t>vko`fRr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ds</a:t>
            </a:r>
            <a:r>
              <a:rPr lang="en-IN" dirty="0" smtClean="0">
                <a:latin typeface="Kruti Dev 010" pitchFamily="2" charset="0"/>
              </a:rPr>
              <a:t> e/; </a:t>
            </a:r>
            <a:r>
              <a:rPr lang="en-IN" dirty="0" err="1" smtClean="0">
                <a:latin typeface="Kruti Dev 010" pitchFamily="2" charset="0"/>
              </a:rPr>
              <a:t>xzkQ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&amp;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500066" cy="44942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85786" y="2357430"/>
            <a:ext cx="5429288" cy="3552830"/>
            <a:chOff x="785786" y="2428868"/>
            <a:chExt cx="5429288" cy="3552830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2456795"/>
              <a:ext cx="5429288" cy="28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r>
                <a:rPr lang="en-IN" sz="2800" baseline="30000" dirty="0" smtClean="0"/>
                <a:t>			</a:t>
              </a:r>
              <a:r>
                <a:rPr lang="en-IN" sz="2800" dirty="0" smtClean="0"/>
                <a:t>B.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r>
                <a:rPr lang="en-US" sz="2800" dirty="0" smtClean="0"/>
                <a:t>			</a:t>
              </a:r>
              <a:r>
                <a:rPr lang="en-IN" sz="2800" dirty="0" smtClean="0"/>
                <a:t>D.   </a:t>
              </a:r>
              <a:endParaRPr lang="en-US" sz="2800" dirty="0" smtClean="0"/>
            </a:p>
            <a:p>
              <a:endParaRPr lang="en-US" sz="2800" baseline="30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2428868"/>
              <a:ext cx="1644247" cy="151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2428868"/>
              <a:ext cx="1552566" cy="1557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4389211"/>
              <a:ext cx="1571636" cy="159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4810" y="4357694"/>
              <a:ext cx="15552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04- ,d </a:t>
            </a:r>
            <a:r>
              <a:rPr lang="en-IN" dirty="0" err="1" smtClean="0">
                <a:latin typeface="Kruti Dev 010" pitchFamily="2" charset="0"/>
              </a:rPr>
              <a:t>irys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xksyh</a:t>
            </a:r>
            <a:r>
              <a:rPr lang="en-IN" dirty="0" smtClean="0">
                <a:latin typeface="Kruti Dev 010" pitchFamily="2" charset="0"/>
              </a:rPr>
              <a:t>; </a:t>
            </a:r>
            <a:r>
              <a:rPr lang="en-IN" dirty="0" err="1" smtClean="0">
                <a:latin typeface="Kruti Dev 010" pitchFamily="2" charset="0"/>
              </a:rPr>
              <a:t>dks’k</a:t>
            </a:r>
            <a:r>
              <a:rPr lang="en-IN" dirty="0" smtClean="0">
                <a:latin typeface="Kruti Dev 010" pitchFamily="2" charset="0"/>
              </a:rPr>
              <a:t> dh </a:t>
            </a:r>
            <a:r>
              <a:rPr lang="en-IN" dirty="0" err="1" smtClean="0">
                <a:latin typeface="Kruti Dev 010" pitchFamily="2" charset="0"/>
              </a:rPr>
              <a:t>lrg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ij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vkos’k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leku</a:t>
            </a:r>
            <a:r>
              <a:rPr lang="en-IN" dirty="0" smtClean="0">
                <a:latin typeface="Kruti Dev 010" pitchFamily="2" charset="0"/>
              </a:rPr>
              <a:t> :</a:t>
            </a:r>
            <a:r>
              <a:rPr lang="en-IN" dirty="0" err="1" smtClean="0">
                <a:latin typeface="Kruti Dev 010" pitchFamily="2" charset="0"/>
              </a:rPr>
              <a:t>i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ls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forfjr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fo|qr</a:t>
            </a:r>
            <a:r>
              <a:rPr lang="en-IN" dirty="0" smtClean="0">
                <a:latin typeface="Kruti Dev 010" pitchFamily="2" charset="0"/>
              </a:rPr>
              <a:t> {</a:t>
            </a:r>
            <a:r>
              <a:rPr lang="en-IN" dirty="0" err="1" smtClean="0">
                <a:latin typeface="Kruti Dev 010" pitchFamily="2" charset="0"/>
              </a:rPr>
              <a:t>ks</a:t>
            </a:r>
            <a:r>
              <a:rPr lang="en-IN" dirty="0" smtClean="0">
                <a:latin typeface="Kruti Dev 010" pitchFamily="2" charset="0"/>
              </a:rPr>
              <a:t>= </a:t>
            </a:r>
            <a:r>
              <a:rPr lang="en-IN" dirty="0" err="1" smtClean="0">
                <a:latin typeface="Kruti Dev 010" pitchFamily="2" charset="0"/>
              </a:rPr>
              <a:t>ds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fy</a:t>
            </a:r>
            <a:r>
              <a:rPr lang="en-IN" dirty="0" smtClean="0">
                <a:latin typeface="Kruti Dev 010" pitchFamily="2" charset="0"/>
              </a:rPr>
              <a:t>, </a:t>
            </a:r>
            <a:r>
              <a:rPr lang="en-IN" dirty="0" err="1" smtClean="0">
                <a:latin typeface="Kruti Dev 010" pitchFamily="2" charset="0"/>
              </a:rPr>
              <a:t>xzkQ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gS</a:t>
            </a:r>
            <a:r>
              <a:rPr lang="en-IN" dirty="0" smtClean="0">
                <a:latin typeface="Kruti Dev 010" pitchFamily="2" charset="0"/>
              </a:rPr>
              <a:t> 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500066" cy="44942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85786" y="2285992"/>
            <a:ext cx="5429288" cy="3877266"/>
            <a:chOff x="785786" y="2285992"/>
            <a:chExt cx="5429288" cy="3877266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2456795"/>
              <a:ext cx="5429288" cy="28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A.  </a:t>
              </a:r>
              <a:r>
                <a:rPr lang="en-IN" sz="2800" baseline="30000" dirty="0" smtClean="0"/>
                <a:t>			</a:t>
              </a:r>
              <a:r>
                <a:rPr lang="en-IN" sz="2800" dirty="0" smtClean="0"/>
                <a:t>B.   </a:t>
              </a:r>
              <a:endParaRPr lang="en-US" sz="2800" dirty="0" smtClean="0"/>
            </a:p>
            <a:p>
              <a:endParaRPr lang="en-IN" sz="2800" b="1" baseline="300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endParaRPr lang="en-IN" sz="2800" dirty="0" smtClean="0"/>
            </a:p>
            <a:p>
              <a:r>
                <a:rPr lang="en-IN" sz="2800" dirty="0" smtClean="0"/>
                <a:t>C.   </a:t>
              </a:r>
              <a:r>
                <a:rPr lang="en-US" sz="2800" dirty="0" smtClean="0"/>
                <a:t>			</a:t>
              </a:r>
              <a:r>
                <a:rPr lang="en-IN" sz="2800" dirty="0" smtClean="0"/>
                <a:t>D.   </a:t>
              </a:r>
              <a:endParaRPr lang="en-US" sz="2800" dirty="0" smtClean="0"/>
            </a:p>
            <a:p>
              <a:endParaRPr lang="en-US" sz="2800" baseline="300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2285992"/>
              <a:ext cx="1652711" cy="172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1934" y="2285992"/>
              <a:ext cx="1675567" cy="173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4429133"/>
              <a:ext cx="157798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71934" y="4357694"/>
              <a:ext cx="1600192" cy="1805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1500174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lekIr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3357562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HkkSfrd’kkL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=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foHkkx</a:t>
            </a:r>
            <a:endParaRPr lang="en-IN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uti Dev 010" pitchFamily="2" charset="0"/>
            </a:endParaRPr>
          </a:p>
          <a:p>
            <a:pPr algn="ctr"/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'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kkldh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egkfo|ky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xq:j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1500174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vki</a:t>
            </a:r>
            <a:r>
              <a:rPr lang="e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lHkh</a:t>
            </a:r>
            <a:r>
              <a:rPr lang="e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dk</a:t>
            </a:r>
            <a:r>
              <a:rPr lang="e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/</a:t>
            </a:r>
            <a:r>
              <a:rPr lang="en-IN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kU;okn</a:t>
            </a:r>
            <a:r>
              <a:rPr lang="e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!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3357562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HkkSfrd’kkL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=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foHkkx</a:t>
            </a:r>
            <a:endParaRPr lang="en-IN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uti Dev 010" pitchFamily="2" charset="0"/>
            </a:endParaRPr>
          </a:p>
          <a:p>
            <a:pPr algn="ctr"/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'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kkldh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egkfo|ky</a:t>
            </a:r>
            <a:r>
              <a:rPr lang="e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IN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xq:j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Kruti Dev 010" pitchFamily="2" charset="0"/>
              </a:rPr>
              <a:t>03- </a:t>
            </a:r>
            <a:r>
              <a:rPr lang="en-US" dirty="0" err="1">
                <a:latin typeface="Kruti Dev 010" pitchFamily="2" charset="0"/>
              </a:rPr>
              <a:t>Y;wesu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fdldk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</a:t>
            </a:r>
            <a:r>
              <a:rPr lang="en-US" dirty="0">
                <a:latin typeface="Kruti Dev 010" pitchFamily="2" charset="0"/>
              </a:rPr>
              <a:t>=d </a:t>
            </a:r>
            <a:r>
              <a:rPr lang="en-US" dirty="0" err="1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\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fo|qr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pqEcdh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fofdj.k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 </a:t>
            </a:r>
            <a:r>
              <a:rPr lang="en-US" sz="2800" b="1" dirty="0" err="1" smtClean="0">
                <a:latin typeface="Kruti Dev 010" pitchFamily="2" charset="0"/>
              </a:rPr>
              <a:t>jsfM;ks,fDVo</a:t>
            </a:r>
            <a:r>
              <a:rPr lang="en-US" sz="2800" b="1" dirty="0" smtClean="0">
                <a:latin typeface="Kruti Dev 010" pitchFamily="2" charset="0"/>
              </a:rPr>
              <a:t> /</a:t>
            </a:r>
            <a:r>
              <a:rPr lang="en-US" sz="2800" b="1" dirty="0" err="1" smtClean="0">
                <a:latin typeface="Kruti Dev 010" pitchFamily="2" charset="0"/>
              </a:rPr>
              <a:t>kfeZrk</a:t>
            </a:r>
            <a:r>
              <a:rPr lang="en-IN" sz="2800" dirty="0" smtClean="0">
                <a:latin typeface="Kruti Dev 010" pitchFamily="2" charset="0"/>
              </a:rPr>
              <a:t> 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 </a:t>
            </a:r>
            <a:r>
              <a:rPr lang="en-US" sz="2800" b="1" dirty="0" err="1" smtClean="0">
                <a:latin typeface="Kruti Dev 010" pitchFamily="2" charset="0"/>
              </a:rPr>
              <a:t>T;ksfr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>
                <a:latin typeface="Kruti Dev 010" pitchFamily="2" charset="0"/>
              </a:rPr>
              <a:t>¶</a:t>
            </a:r>
            <a:r>
              <a:rPr lang="en-US" sz="2800" b="1" dirty="0" err="1">
                <a:latin typeface="Kruti Dev 010" pitchFamily="2" charset="0"/>
              </a:rPr>
              <a:t>yDl</a:t>
            </a:r>
            <a:r>
              <a:rPr lang="en-US" sz="2800" b="1" dirty="0">
                <a:latin typeface="Kruti Dev 010" pitchFamily="2" charset="0"/>
              </a:rPr>
              <a:t> </a:t>
            </a:r>
            <a:r>
              <a:rPr lang="en-US" sz="2800" b="1" dirty="0" err="1">
                <a:latin typeface="Kruti Dev 010" pitchFamily="2" charset="0"/>
              </a:rPr>
              <a:t>dk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xq:Roh</a:t>
            </a:r>
            <a:r>
              <a:rPr lang="en-IN" sz="2800" b="1" dirty="0" smtClean="0">
                <a:latin typeface="Kruti Dev 010" pitchFamily="2" charset="0"/>
              </a:rPr>
              <a:t>; cy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04- </a:t>
            </a:r>
            <a:r>
              <a:rPr lang="en-US" dirty="0" err="1" smtClean="0">
                <a:latin typeface="Kruti Dev 010" pitchFamily="2" charset="0"/>
              </a:rPr>
              <a:t>vfr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y?kq</a:t>
            </a:r>
            <a:r>
              <a:rPr lang="en-US" dirty="0" smtClean="0">
                <a:latin typeface="Kruti Dev 010" pitchFamily="2" charset="0"/>
              </a:rPr>
              <a:t> le; </a:t>
            </a:r>
            <a:r>
              <a:rPr lang="en-US" dirty="0" err="1" smtClean="0">
                <a:latin typeface="Kruti Dev 010" pitchFamily="2" charset="0"/>
              </a:rPr>
              <a:t>vUrjkyksa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lgh&amp;lgh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ekius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fdldk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iz;ksx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lsd.M</a:t>
            </a:r>
            <a:r>
              <a:rPr lang="en-US" sz="2800" b="1" dirty="0" smtClean="0">
                <a:latin typeface="Kruti Dev 010" pitchFamily="2" charset="0"/>
              </a:rPr>
              <a:t> ?</a:t>
            </a:r>
            <a:r>
              <a:rPr lang="en-US" sz="2800" b="1" dirty="0" err="1" smtClean="0">
                <a:latin typeface="Kruti Dev 010" pitchFamily="2" charset="0"/>
              </a:rPr>
              <a:t>kfM</a:t>
            </a:r>
            <a:r>
              <a:rPr lang="en-US" sz="2800" b="1" dirty="0" smtClean="0">
                <a:latin typeface="Kruti Dev 010" pitchFamily="2" charset="0"/>
              </a:rPr>
              <a:t>+;ka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lkekU</a:t>
            </a:r>
            <a:r>
              <a:rPr lang="en-US" sz="2800" b="1" dirty="0" smtClean="0">
                <a:latin typeface="Kruti Dev 010" pitchFamily="2" charset="0"/>
              </a:rPr>
              <a:t>; ?</a:t>
            </a:r>
            <a:r>
              <a:rPr lang="en-US" sz="2800" b="1" dirty="0" err="1" smtClean="0">
                <a:latin typeface="Kruti Dev 010" pitchFamily="2" charset="0"/>
              </a:rPr>
              <a:t>kfM</a:t>
            </a:r>
            <a:r>
              <a:rPr lang="en-US" sz="2800" b="1" dirty="0" smtClean="0">
                <a:latin typeface="Kruti Dev 010" pitchFamily="2" charset="0"/>
              </a:rPr>
              <a:t>+;ka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ijek.kq</a:t>
            </a:r>
            <a:r>
              <a:rPr lang="en-US" sz="2800" b="1" dirty="0" smtClean="0">
                <a:latin typeface="Kruti Dev 010" pitchFamily="2" charset="0"/>
              </a:rPr>
              <a:t> ?</a:t>
            </a:r>
            <a:r>
              <a:rPr lang="en-US" sz="2800" b="1" dirty="0" err="1" smtClean="0">
                <a:latin typeface="Kruti Dev 010" pitchFamily="2" charset="0"/>
              </a:rPr>
              <a:t>kfM</a:t>
            </a:r>
            <a:r>
              <a:rPr lang="en-US" sz="2800" b="1" dirty="0" smtClean="0">
                <a:latin typeface="Kruti Dev 010" pitchFamily="2" charset="0"/>
              </a:rPr>
              <a:t>+;ka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xq:Roh</a:t>
            </a:r>
            <a:r>
              <a:rPr lang="en-IN" sz="2800" b="1" dirty="0" smtClean="0">
                <a:latin typeface="Kruti Dev 010" pitchFamily="2" charset="0"/>
              </a:rPr>
              <a:t>; ?</a:t>
            </a:r>
            <a:r>
              <a:rPr lang="en-IN" sz="2800" b="1" dirty="0" err="1" smtClean="0">
                <a:latin typeface="Kruti Dev 010" pitchFamily="2" charset="0"/>
              </a:rPr>
              <a:t>kfM</a:t>
            </a:r>
            <a:r>
              <a:rPr lang="en-IN" sz="2800" b="1" dirty="0" smtClean="0">
                <a:latin typeface="Kruti Dev 010" pitchFamily="2" charset="0"/>
              </a:rPr>
              <a:t>+;ka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71942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05- </a:t>
            </a:r>
            <a:r>
              <a:rPr lang="en-US" dirty="0" err="1" smtClean="0">
                <a:latin typeface="Kruti Dev 010" pitchFamily="2" charset="0"/>
              </a:rPr>
              <a:t>ukfHkdh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fj,DVj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/>
              <a:t>(D</a:t>
            </a:r>
            <a:r>
              <a:rPr lang="en-US" baseline="-25000" dirty="0" smtClean="0"/>
              <a:t>2</a:t>
            </a:r>
            <a:r>
              <a:rPr lang="en-US" dirty="0" smtClean="0"/>
              <a:t>O)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iz;ksx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foLQksVd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ukHkdh</a:t>
            </a:r>
            <a:r>
              <a:rPr lang="en-US" sz="2800" b="1" dirty="0" smtClean="0">
                <a:latin typeface="Kruti Dev 010" pitchFamily="2" charset="0"/>
              </a:rPr>
              <a:t>; </a:t>
            </a:r>
            <a:r>
              <a:rPr lang="en-US" sz="2800" b="1" dirty="0" err="1" smtClean="0">
                <a:latin typeface="Kruti Dev 010" pitchFamily="2" charset="0"/>
              </a:rPr>
              <a:t>laxzkgd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ladsrd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eand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929198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06- </a:t>
            </a:r>
            <a:r>
              <a:rPr lang="en-US" dirty="0" err="1" smtClean="0">
                <a:latin typeface="Kruti Dev 010" pitchFamily="2" charset="0"/>
              </a:rPr>
              <a:t>jkWdsV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dk;Z&amp;iz.kkyh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fl|kar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kkfjr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err="1" smtClean="0">
                <a:latin typeface="Kruti Dev 010" pitchFamily="2" charset="0"/>
              </a:rPr>
              <a:t>ÅtkZ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err="1" smtClean="0">
                <a:latin typeface="Kruti Dev 010" pitchFamily="2" charset="0"/>
              </a:rPr>
              <a:t>laosx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err="1" smtClean="0">
                <a:latin typeface="Kruti Dev 010" pitchFamily="2" charset="0"/>
              </a:rPr>
              <a:t>osx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laj</a:t>
            </a:r>
            <a:r>
              <a:rPr lang="en-US" sz="2800" b="1" dirty="0" smtClean="0">
                <a:latin typeface="Kruti Dev 010" pitchFamily="2" charset="0"/>
              </a:rPr>
              <a:t>{</a:t>
            </a:r>
            <a:r>
              <a:rPr lang="en-US" sz="2800" b="1" dirty="0" err="1" smtClean="0">
                <a:latin typeface="Kruti Dev 010" pitchFamily="2" charset="0"/>
              </a:rPr>
              <a:t>k.k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err="1" smtClean="0">
                <a:latin typeface="Kruti Dev 010" pitchFamily="2" charset="0"/>
              </a:rPr>
              <a:t>fLFkfrt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ÅtkZ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laj</a:t>
            </a:r>
            <a:r>
              <a:rPr lang="en-IN" sz="2800" b="1" dirty="0" smtClean="0">
                <a:latin typeface="Kruti Dev 010" pitchFamily="2" charset="0"/>
              </a:rPr>
              <a:t>{</a:t>
            </a:r>
            <a:r>
              <a:rPr lang="en-IN" sz="2800" b="1" dirty="0" err="1" smtClean="0">
                <a:latin typeface="Kruti Dev 010" pitchFamily="2" charset="0"/>
              </a:rPr>
              <a:t>k.k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Kruti Dev 010" pitchFamily="2" charset="0"/>
              </a:rPr>
              <a:t>07-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xq#Rokd"kZ.k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fdruk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pUnzek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xq#Rokd"kZ.k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cjkcj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\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357430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A.  </a:t>
            </a:r>
            <a:r>
              <a:rPr lang="en-US" sz="2800" b="1" dirty="0" smtClean="0">
                <a:latin typeface="Kruti Dev 010" pitchFamily="2" charset="0"/>
              </a:rPr>
              <a:t>1@3</a:t>
            </a:r>
            <a:endParaRPr lang="en-IN" sz="2800" dirty="0" smtClean="0">
              <a:latin typeface="Kruti Dev 010" pitchFamily="2" charset="0"/>
            </a:endParaRPr>
          </a:p>
          <a:p>
            <a:endParaRPr lang="en-IN" sz="2800" dirty="0" smtClean="0"/>
          </a:p>
          <a:p>
            <a:r>
              <a:rPr lang="en-IN" sz="2800" dirty="0" smtClean="0"/>
              <a:t>B.  </a:t>
            </a:r>
            <a:r>
              <a:rPr lang="en-US" sz="2800" b="1" dirty="0" smtClean="0">
                <a:latin typeface="Kruti Dev 010" pitchFamily="2" charset="0"/>
              </a:rPr>
              <a:t>1@4</a:t>
            </a:r>
            <a:endParaRPr lang="en-IN" sz="2800" b="1" dirty="0" smtClean="0"/>
          </a:p>
          <a:p>
            <a:endParaRPr lang="en-IN" sz="2800" dirty="0" smtClean="0"/>
          </a:p>
          <a:p>
            <a:r>
              <a:rPr lang="en-IN" sz="2800" dirty="0" smtClean="0"/>
              <a:t>C.  </a:t>
            </a:r>
            <a:r>
              <a:rPr lang="en-US" sz="2800" b="1" dirty="0" smtClean="0">
                <a:latin typeface="Kruti Dev 010" pitchFamily="2" charset="0"/>
              </a:rPr>
              <a:t>1@5</a:t>
            </a:r>
            <a:endParaRPr lang="en-IN" sz="2800" b="1" dirty="0" smtClean="0">
              <a:latin typeface="Kruti Dev 010" pitchFamily="2" charset="0"/>
            </a:endParaRPr>
          </a:p>
          <a:p>
            <a:endParaRPr lang="en-IN" sz="2800" dirty="0"/>
          </a:p>
          <a:p>
            <a:r>
              <a:rPr lang="en-IN" sz="2800" dirty="0" smtClean="0"/>
              <a:t>D.  </a:t>
            </a:r>
            <a:r>
              <a:rPr lang="en-IN" sz="2800" b="1" dirty="0" smtClean="0">
                <a:latin typeface="Kruti Dev 010" pitchFamily="2" charset="0"/>
              </a:rPr>
              <a:t>1@6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29322" y="2285992"/>
            <a:ext cx="2643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D;k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fodYi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lger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uti Dev 010" pitchFamily="2" charset="0"/>
              </a:rPr>
              <a:t>gS</a:t>
            </a:r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0" descr="C:\Users\GOVT.NAVEEN CO.GURU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857760"/>
            <a:ext cx="500066" cy="44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1737</Words>
  <Application>Microsoft Office PowerPoint</Application>
  <PresentationFormat>On-screen Show (4:3)</PresentationFormat>
  <Paragraphs>405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Quiz Competition</vt:lpstr>
      <vt:lpstr>First Round</vt:lpstr>
      <vt:lpstr>01- izdk'ko"kZ ek=d fdldk gS\</vt:lpstr>
      <vt:lpstr>02- ^D;wjh* (Curie) fdldh bdkbZ dk uke gS\</vt:lpstr>
      <vt:lpstr>03- Y;wesu fdldk ek=d gS\</vt:lpstr>
      <vt:lpstr>04- vfr y?kq le; vUrjkyksa dks lgh&amp;lgh ekius ds fy, fdldk iz;ksx fd;k tkrk gS\</vt:lpstr>
      <vt:lpstr>05- ukfHkdh; fj,DVj esa Hkkjh ty (D2O) dk iz;ksx fdl :i esa fd;k tkrk gS\</vt:lpstr>
      <vt:lpstr>06- jkWdsV dh dk;Z&amp;iz.kkyh fdl fl|kar ij vk/kkfjr gksrh gS\</vt:lpstr>
      <vt:lpstr>07- i`Foh ds xq#Rokd"kZ.k dk fdruk Hkkx pUnzek ds xq#Rokd"kZ.k ds cjkcj gS\</vt:lpstr>
      <vt:lpstr>08- o"kkZ dh cwan dk vkdkj xksykdkj fdl dkj.k ls gks tkrk gS\</vt:lpstr>
      <vt:lpstr>09- vkfdZfeMht dk fu;e fdlls lEcfU/kr gS\</vt:lpstr>
      <vt:lpstr>10- ,d xsan dks {kSfrt ls fdrus dks.k ij Qsads fd ;g vf/kdre {kSfrt nwjh r; dj lds\</vt:lpstr>
      <vt:lpstr>11- lsfYl;l iSekus dk 0ñC QkjsugkbV Ldsy ds fdrus fMxzh ds cjkcj gksxk\</vt:lpstr>
      <vt:lpstr>12- ikuh dk ?kuRo fdl rki vf/kdre gksrk gS\</vt:lpstr>
      <vt:lpstr>Second Round</vt:lpstr>
      <vt:lpstr>01- egklkxj esa Mwch gqbZ oLrqvksa dh fLFkfr tkuus ds fy, fdl ;a= dk iz;ksx fd;k tkrk gS\</vt:lpstr>
      <vt:lpstr>02- Lopkfyr okguksa esa nzopkfyr czsdksa dk bLrseky oLrqr% fdl fu;e dk lh/kk vuqiz;ksx gS\</vt:lpstr>
      <vt:lpstr>03- tc nw/k dks izcy &lt;ax ls eFkk tkrk gS] rks mlesa ls Øhe fdl dkj.k ls vyx gks tkrh gS\</vt:lpstr>
      <vt:lpstr>04- tsV batu fdlds laj{k.k ds fl)kUr ij dke djrk gS\</vt:lpstr>
      <vt:lpstr>05- diwj ds NksVs&amp;NksVs VqdM+s ty dh lrg ij D;ksa ukprs gSa\</vt:lpstr>
      <vt:lpstr>06- Å"ek ds lapj.k dh fdl fof/k esa inkFkZ ds v.kq ,d LFkku ls nwljs LFkku rd Lo;a ugha tkrs\</vt:lpstr>
      <vt:lpstr>07- lw;Z fofdj.k dk dkSu&amp;lk Hkkx lksyj dqdj dks xeZ dj nsrk gS\</vt:lpstr>
      <vt:lpstr>08- dkSu&amp;lh izfØ;k izdk'k vkSj /ofu nksuksa esa ?kfVr ugha gksrh gS\</vt:lpstr>
      <vt:lpstr>09- izdk'k ds fo|qr pqEcdh; Lo:i dh [kkst fdlus dh\</vt:lpstr>
      <vt:lpstr>10- ikuh ls Hkjs fdlh crZu esa iM+k ,d flDdk fdl dkj.k FkksM+k mBk gqvk izrhr gksrk gS\</vt:lpstr>
      <vt:lpstr>11- okguksa ds vxznhiksa ¼gsMykbVksa½ esa fdl izdkj ds niZ.k dk bLrseky gksrk gS\</vt:lpstr>
      <vt:lpstr>12- fofdj.k dh d.k izd`fr dh iqf"V fdlls dh tkrh gS\</vt:lpstr>
      <vt:lpstr>Third Round</vt:lpstr>
      <vt:lpstr>01- Å"ek dks ;kaf=d dk;Z esa :ikUrfjr djus okyh ;qfDr dgykrh gS\</vt:lpstr>
      <vt:lpstr>02-fQzUt dh pkSM+kbZ β dk lw= gS %</vt:lpstr>
      <vt:lpstr>03- Iykad fu;rkad h dk eku gS%</vt:lpstr>
      <vt:lpstr>04-nwjn’khZ dh foHksnu lhek dk O;atd gS %</vt:lpstr>
      <vt:lpstr>05- O;frdj.k laHko gS%</vt:lpstr>
      <vt:lpstr>06-rjax xfr dk vodyu lehdj.k gS %</vt:lpstr>
      <vt:lpstr>07-,d n.M pqEcd ds Hkhrj pqEcdh; cy js[kk,Wa &amp;</vt:lpstr>
      <vt:lpstr>08-vkosf’kr d.k pqacdh; {ks= ds yEcor~ o`Rrh; iFk ij xfreku gSA ,d ifjØek iwjh djus esa d.k }kjk fy;k x;k le; gS &amp;</vt:lpstr>
      <vt:lpstr>09- fuEu esa ls dkSu&amp;lh v’kqf) flfydkWu esa feykus ij N&amp;izdkj dk v)Zpkyd mRiUu djsxk&amp;</vt:lpstr>
      <vt:lpstr>10- iryh NM+ dk tM+Ro&amp;vk?kw.kZ NM+ ds ,d fljs ls xqtjrh gqbZ vkSj NM+ dh yEckbZ ds yEcor~ v{k ds lkis{k gS &amp;</vt:lpstr>
      <vt:lpstr>11- n`’; izdk’k dk rjaxnS/;Z fuEu lhek esa gS &amp;</vt:lpstr>
      <vt:lpstr>12- fuEu esa ls fdl xsV dk fuxZr 1 gksxk &amp;</vt:lpstr>
      <vt:lpstr>Forth Round</vt:lpstr>
      <vt:lpstr>01- m nzO;eku dk ,d d.k nks fcUnqvksa x1 vkSj x2 ds chp ljy vkorZ xfr esa dEiu djrk gSA fLFkfrt ÅtkZ dk xzkQ gksxk&amp;</vt:lpstr>
      <vt:lpstr>02- fuEu esa dkSu&amp;lk xzkQ ,dleku xfr dks iznf’kZr djrk gS &amp;</vt:lpstr>
      <vt:lpstr>03- vkbULVhu ds izdk’k fo|qr izHkko ds vuqlkj mRlftZr izdk’k &amp; bysDVªkWuksa dh xfrt ÅtkZ rFkk vkifrr fofdj.k dh vko`fRr ds e/; xzkQ gS &amp;</vt:lpstr>
      <vt:lpstr>04- ,d irys xksyh; dks’k dh lrg ij vkos’k leku :i ls forfjr gS fo|qr {ks= ds fy, xzkQ gS 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01- izdk'ko"kZ ek=d fdldk gS\</dc:title>
  <dc:creator>GOVT.NAVEEN CO.GURUR</dc:creator>
  <cp:lastModifiedBy>GOVT.NAVEEN CO.GURUR</cp:lastModifiedBy>
  <cp:revision>46</cp:revision>
  <dcterms:created xsi:type="dcterms:W3CDTF">2022-01-05T12:34:40Z</dcterms:created>
  <dcterms:modified xsi:type="dcterms:W3CDTF">2022-01-08T03:42:32Z</dcterms:modified>
</cp:coreProperties>
</file>